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13"/>
  </p:notesMasterIdLst>
  <p:sldIdLst>
    <p:sldId id="256" r:id="rId3"/>
    <p:sldId id="257" r:id="rId4"/>
    <p:sldId id="258" r:id="rId5"/>
    <p:sldId id="260" r:id="rId6"/>
    <p:sldId id="259" r:id="rId7"/>
    <p:sldId id="268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lvl1pPr>
      <a:defRPr sz="2400">
        <a:latin typeface="Calibri"/>
        <a:ea typeface="Calibri"/>
        <a:cs typeface="Calibri"/>
        <a:sym typeface="Calibri"/>
      </a:defRPr>
    </a:lvl1pPr>
    <a:lvl2pPr indent="457200">
      <a:defRPr sz="2400">
        <a:latin typeface="Calibri"/>
        <a:ea typeface="Calibri"/>
        <a:cs typeface="Calibri"/>
        <a:sym typeface="Calibri"/>
      </a:defRPr>
    </a:lvl2pPr>
    <a:lvl3pPr indent="914400">
      <a:defRPr sz="2400">
        <a:latin typeface="Calibri"/>
        <a:ea typeface="Calibri"/>
        <a:cs typeface="Calibri"/>
        <a:sym typeface="Calibri"/>
      </a:defRPr>
    </a:lvl3pPr>
    <a:lvl4pPr indent="1371600">
      <a:defRPr sz="2400">
        <a:latin typeface="Calibri"/>
        <a:ea typeface="Calibri"/>
        <a:cs typeface="Calibri"/>
        <a:sym typeface="Calibri"/>
      </a:defRPr>
    </a:lvl4pPr>
    <a:lvl5pPr indent="1828800">
      <a:defRPr sz="2400">
        <a:latin typeface="Calibri"/>
        <a:ea typeface="Calibri"/>
        <a:cs typeface="Calibri"/>
        <a:sym typeface="Calibri"/>
      </a:defRPr>
    </a:lvl5pPr>
    <a:lvl6pPr indent="2286000">
      <a:defRPr sz="2400">
        <a:latin typeface="Calibri"/>
        <a:ea typeface="Calibri"/>
        <a:cs typeface="Calibri"/>
        <a:sym typeface="Calibri"/>
      </a:defRPr>
    </a:lvl6pPr>
    <a:lvl7pPr indent="2743200">
      <a:defRPr sz="2400">
        <a:latin typeface="Calibri"/>
        <a:ea typeface="Calibri"/>
        <a:cs typeface="Calibri"/>
        <a:sym typeface="Calibri"/>
      </a:defRPr>
    </a:lvl7pPr>
    <a:lvl8pPr indent="3200400">
      <a:defRPr sz="2400">
        <a:latin typeface="Calibri"/>
        <a:ea typeface="Calibri"/>
        <a:cs typeface="Calibri"/>
        <a:sym typeface="Calibri"/>
      </a:defRPr>
    </a:lvl8pPr>
    <a:lvl9pPr indent="3657600">
      <a:defRPr sz="2400"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8"/>
    <p:restoredTop sz="94666"/>
  </p:normalViewPr>
  <p:slideViewPr>
    <p:cSldViewPr snapToGrid="0">
      <p:cViewPr varScale="1">
        <p:scale>
          <a:sx n="102" d="100"/>
          <a:sy n="102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560" name="Shape 5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745183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3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100"/>
              <a:t>Body Level One</a:t>
            </a:r>
          </a:p>
          <a:p>
            <a:pPr lvl="1">
              <a:defRPr sz="1800"/>
            </a:pPr>
            <a:r>
              <a:rPr sz="2100"/>
              <a:t>Body Level Two</a:t>
            </a:r>
          </a:p>
          <a:p>
            <a:pPr lvl="2">
              <a:defRPr sz="1800"/>
            </a:pPr>
            <a:r>
              <a:rPr sz="2100"/>
              <a:t>Body Level Three</a:t>
            </a:r>
          </a:p>
          <a:p>
            <a:pPr lvl="3">
              <a:defRPr sz="1800"/>
            </a:pPr>
            <a:r>
              <a:rPr sz="2100"/>
              <a:t>Body Level Four</a:t>
            </a:r>
          </a:p>
          <a:p>
            <a:pPr lvl="4">
              <a:defRPr sz="1800"/>
            </a:pPr>
            <a:r>
              <a:rPr sz="21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543675" y="0"/>
            <a:ext cx="1971675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3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628650" y="365124"/>
            <a:ext cx="5800725" cy="649287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100"/>
              <a:t>Body Level One</a:t>
            </a:r>
          </a:p>
          <a:p>
            <a:pPr lvl="1">
              <a:defRPr sz="1800"/>
            </a:pPr>
            <a:r>
              <a:rPr sz="2100"/>
              <a:t>Body Level Two</a:t>
            </a:r>
          </a:p>
          <a:p>
            <a:pPr lvl="2">
              <a:defRPr sz="1800"/>
            </a:pPr>
            <a:r>
              <a:rPr sz="2100"/>
              <a:t>Body Level Three</a:t>
            </a:r>
          </a:p>
          <a:p>
            <a:pPr lvl="3">
              <a:defRPr sz="1800"/>
            </a:pPr>
            <a:r>
              <a:rPr sz="2100"/>
              <a:t>Body Level Four</a:t>
            </a:r>
          </a:p>
          <a:p>
            <a:pPr lvl="4">
              <a:defRPr sz="1800"/>
            </a:pPr>
            <a:r>
              <a:rPr sz="21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9"/>
          <p:cNvGrpSpPr/>
          <p:nvPr/>
        </p:nvGrpSpPr>
        <p:grpSpPr>
          <a:xfrm>
            <a:off x="-1" y="228599"/>
            <a:ext cx="1981201" cy="6638927"/>
            <a:chOff x="0" y="0"/>
            <a:chExt cx="1981199" cy="6638925"/>
          </a:xfrm>
        </p:grpSpPr>
        <p:sp>
          <p:nvSpPr>
            <p:cNvPr id="47" name="Shape 47"/>
            <p:cNvSpPr/>
            <p:nvPr/>
          </p:nvSpPr>
          <p:spPr>
            <a:xfrm>
              <a:off x="-1" y="2346548"/>
              <a:ext cx="69926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8" name="Shape 48"/>
            <p:cNvSpPr/>
            <p:nvPr/>
          </p:nvSpPr>
          <p:spPr>
            <a:xfrm>
              <a:off x="89348" y="2928060"/>
              <a:ext cx="449332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9" name="Shape 49"/>
            <p:cNvSpPr/>
            <p:nvPr/>
          </p:nvSpPr>
          <p:spPr>
            <a:xfrm>
              <a:off x="560692" y="5218693"/>
              <a:ext cx="42343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0" name="Shape 50"/>
            <p:cNvSpPr/>
            <p:nvPr/>
          </p:nvSpPr>
          <p:spPr>
            <a:xfrm>
              <a:off x="666874" y="6275478"/>
              <a:ext cx="119132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1" name="Shape 51"/>
            <p:cNvSpPr/>
            <p:nvPr/>
          </p:nvSpPr>
          <p:spPr>
            <a:xfrm>
              <a:off x="69924" y="2972791"/>
              <a:ext cx="571053" cy="332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2" name="Shape 52"/>
            <p:cNvSpPr/>
            <p:nvPr/>
          </p:nvSpPr>
          <p:spPr>
            <a:xfrm>
              <a:off x="18152" y="-1"/>
              <a:ext cx="71197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3" name="Shape 53"/>
            <p:cNvSpPr/>
            <p:nvPr/>
          </p:nvSpPr>
          <p:spPr>
            <a:xfrm>
              <a:off x="54385" y="2715585"/>
              <a:ext cx="54387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4" name="Shape 54"/>
            <p:cNvSpPr/>
            <p:nvPr/>
          </p:nvSpPr>
          <p:spPr>
            <a:xfrm>
              <a:off x="534794" y="5250378"/>
              <a:ext cx="132081" cy="102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5" name="Shape 55"/>
            <p:cNvSpPr/>
            <p:nvPr/>
          </p:nvSpPr>
          <p:spPr>
            <a:xfrm>
              <a:off x="538679" y="1170478"/>
              <a:ext cx="1442521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6" name="Shape 56"/>
            <p:cNvSpPr/>
            <p:nvPr/>
          </p:nvSpPr>
          <p:spPr>
            <a:xfrm>
              <a:off x="640976" y="6301573"/>
              <a:ext cx="112658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7" name="Shape 57"/>
            <p:cNvSpPr/>
            <p:nvPr/>
          </p:nvSpPr>
          <p:spPr>
            <a:xfrm>
              <a:off x="534794" y="5131094"/>
              <a:ext cx="25899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8" name="Shape 58"/>
            <p:cNvSpPr/>
            <p:nvPr/>
          </p:nvSpPr>
          <p:spPr>
            <a:xfrm>
              <a:off x="590475" y="6016407"/>
              <a:ext cx="165748" cy="62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20638" y="0"/>
            <a:ext cx="1952626" cy="6853239"/>
            <a:chOff x="0" y="0"/>
            <a:chExt cx="1952624" cy="6853238"/>
          </a:xfrm>
        </p:grpSpPr>
        <p:sp>
          <p:nvSpPr>
            <p:cNvPr id="60" name="Shape 60"/>
            <p:cNvSpPr/>
            <p:nvPr/>
          </p:nvSpPr>
          <p:spPr>
            <a:xfrm>
              <a:off x="0" y="0"/>
              <a:ext cx="409576" cy="440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61" name="Shape 61"/>
            <p:cNvSpPr/>
            <p:nvPr/>
          </p:nvSpPr>
          <p:spPr>
            <a:xfrm>
              <a:off x="433388" y="4316359"/>
              <a:ext cx="350839" cy="158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62" name="Shape 62"/>
            <p:cNvSpPr/>
            <p:nvPr/>
          </p:nvSpPr>
          <p:spPr>
            <a:xfrm>
              <a:off x="811213" y="5862628"/>
              <a:ext cx="357189" cy="99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63" name="Shape 63"/>
            <p:cNvSpPr/>
            <p:nvPr/>
          </p:nvSpPr>
          <p:spPr>
            <a:xfrm>
              <a:off x="409575" y="4364261"/>
              <a:ext cx="457201" cy="223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64" name="Shape 64"/>
            <p:cNvSpPr/>
            <p:nvPr/>
          </p:nvSpPr>
          <p:spPr>
            <a:xfrm>
              <a:off x="368134" y="1288967"/>
              <a:ext cx="141455" cy="302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65" name="Shape 65"/>
            <p:cNvSpPr/>
            <p:nvPr/>
          </p:nvSpPr>
          <p:spPr>
            <a:xfrm>
              <a:off x="898525" y="6571574"/>
              <a:ext cx="111126" cy="28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66" name="Shape 66"/>
            <p:cNvSpPr/>
            <p:nvPr/>
          </p:nvSpPr>
          <p:spPr>
            <a:xfrm>
              <a:off x="393700" y="4107508"/>
              <a:ext cx="68264" cy="51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67" name="Shape 67"/>
            <p:cNvSpPr/>
            <p:nvPr/>
          </p:nvSpPr>
          <p:spPr>
            <a:xfrm>
              <a:off x="784225" y="3145640"/>
              <a:ext cx="1168401" cy="271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68" name="Shape 68"/>
            <p:cNvSpPr/>
            <p:nvPr/>
          </p:nvSpPr>
          <p:spPr>
            <a:xfrm>
              <a:off x="866775" y="6600315"/>
              <a:ext cx="100014" cy="25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69" name="Shape 69"/>
            <p:cNvSpPr/>
            <p:nvPr/>
          </p:nvSpPr>
          <p:spPr>
            <a:xfrm>
              <a:off x="784225" y="5897118"/>
              <a:ext cx="114301" cy="67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70" name="Shape 70"/>
            <p:cNvSpPr/>
            <p:nvPr/>
          </p:nvSpPr>
          <p:spPr>
            <a:xfrm>
              <a:off x="784225" y="5772573"/>
              <a:ext cx="31751" cy="2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71" name="Shape 71"/>
            <p:cNvSpPr/>
            <p:nvPr/>
          </p:nvSpPr>
          <p:spPr>
            <a:xfrm>
              <a:off x="811213" y="6322486"/>
              <a:ext cx="174626" cy="53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sp>
        <p:nvSpPr>
          <p:cNvPr id="73" name="Shape 73"/>
          <p:cNvSpPr/>
          <p:nvPr/>
        </p:nvSpPr>
        <p:spPr>
          <a:xfrm>
            <a:off x="-1" y="0"/>
            <a:ext cx="182565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74" name="Shape 74"/>
          <p:cNvSpPr/>
          <p:nvPr/>
        </p:nvSpPr>
        <p:spPr>
          <a:xfrm>
            <a:off x="-31750" y="4321175"/>
            <a:ext cx="1402441" cy="781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5472" y="21600"/>
                </a:moveTo>
                <a:cubicBezTo>
                  <a:pt x="15688" y="21600"/>
                  <a:pt x="15832" y="21470"/>
                  <a:pt x="15904" y="21341"/>
                </a:cubicBezTo>
                <a:cubicBezTo>
                  <a:pt x="15904" y="21211"/>
                  <a:pt x="15976" y="21211"/>
                  <a:pt x="15976" y="21211"/>
                </a:cubicBezTo>
                <a:lnTo>
                  <a:pt x="21456" y="11362"/>
                </a:lnTo>
                <a:cubicBezTo>
                  <a:pt x="21600" y="11102"/>
                  <a:pt x="21600" y="10586"/>
                  <a:pt x="21456" y="10197"/>
                </a:cubicBezTo>
                <a:lnTo>
                  <a:pt x="15976" y="477"/>
                </a:lnTo>
                <a:cubicBezTo>
                  <a:pt x="15976" y="346"/>
                  <a:pt x="15904" y="346"/>
                  <a:pt x="15904" y="346"/>
                </a:cubicBezTo>
                <a:cubicBezTo>
                  <a:pt x="15832" y="218"/>
                  <a:pt x="15688" y="89"/>
                  <a:pt x="15472" y="89"/>
                </a:cubicBezTo>
                <a:lnTo>
                  <a:pt x="48" y="0"/>
                </a:lnTo>
                <a:cubicBezTo>
                  <a:pt x="32" y="7193"/>
                  <a:pt x="16" y="14388"/>
                  <a:pt x="0" y="21581"/>
                </a:cubicBezTo>
                <a:lnTo>
                  <a:pt x="15472" y="21600"/>
                </a:ln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942415" y="2514600"/>
            <a:ext cx="6600453" cy="2262782"/>
          </a:xfrm>
          <a:prstGeom prst="rect">
            <a:avLst/>
          </a:prstGeom>
        </p:spPr>
        <p:txBody>
          <a:bodyPr anchor="b">
            <a:normAutofit/>
          </a:bodyPr>
          <a:lstStyle>
            <a:lvl1pPr defTabSz="457200">
              <a:lnSpc>
                <a:spcPct val="100000"/>
              </a:lnSpc>
              <a:defRPr sz="5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1942415" y="4777380"/>
            <a:ext cx="6600453" cy="1126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xfrm>
            <a:off x="423862" y="4525325"/>
            <a:ext cx="584201" cy="3727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1"/>
          <p:cNvGrpSpPr/>
          <p:nvPr/>
        </p:nvGrpSpPr>
        <p:grpSpPr>
          <a:xfrm>
            <a:off x="-1" y="228599"/>
            <a:ext cx="1981201" cy="6638927"/>
            <a:chOff x="0" y="0"/>
            <a:chExt cx="1981199" cy="6638925"/>
          </a:xfrm>
        </p:grpSpPr>
        <p:sp>
          <p:nvSpPr>
            <p:cNvPr id="79" name="Shape 79"/>
            <p:cNvSpPr/>
            <p:nvPr/>
          </p:nvSpPr>
          <p:spPr>
            <a:xfrm>
              <a:off x="-1" y="2346548"/>
              <a:ext cx="69926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80" name="Shape 80"/>
            <p:cNvSpPr/>
            <p:nvPr/>
          </p:nvSpPr>
          <p:spPr>
            <a:xfrm>
              <a:off x="89348" y="2928060"/>
              <a:ext cx="449332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81" name="Shape 81"/>
            <p:cNvSpPr/>
            <p:nvPr/>
          </p:nvSpPr>
          <p:spPr>
            <a:xfrm>
              <a:off x="560692" y="5218693"/>
              <a:ext cx="42343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82" name="Shape 82"/>
            <p:cNvSpPr/>
            <p:nvPr/>
          </p:nvSpPr>
          <p:spPr>
            <a:xfrm>
              <a:off x="666874" y="6275478"/>
              <a:ext cx="119132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83" name="Shape 83"/>
            <p:cNvSpPr/>
            <p:nvPr/>
          </p:nvSpPr>
          <p:spPr>
            <a:xfrm>
              <a:off x="69924" y="2972791"/>
              <a:ext cx="571053" cy="332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84" name="Shape 84"/>
            <p:cNvSpPr/>
            <p:nvPr/>
          </p:nvSpPr>
          <p:spPr>
            <a:xfrm>
              <a:off x="18152" y="-1"/>
              <a:ext cx="71197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85" name="Shape 85"/>
            <p:cNvSpPr/>
            <p:nvPr/>
          </p:nvSpPr>
          <p:spPr>
            <a:xfrm>
              <a:off x="54385" y="2715585"/>
              <a:ext cx="54387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86" name="Shape 86"/>
            <p:cNvSpPr/>
            <p:nvPr/>
          </p:nvSpPr>
          <p:spPr>
            <a:xfrm>
              <a:off x="534794" y="5250378"/>
              <a:ext cx="132081" cy="102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87" name="Shape 87"/>
            <p:cNvSpPr/>
            <p:nvPr/>
          </p:nvSpPr>
          <p:spPr>
            <a:xfrm>
              <a:off x="538679" y="1170478"/>
              <a:ext cx="1442521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88" name="Shape 88"/>
            <p:cNvSpPr/>
            <p:nvPr/>
          </p:nvSpPr>
          <p:spPr>
            <a:xfrm>
              <a:off x="640976" y="6301573"/>
              <a:ext cx="112658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89" name="Shape 89"/>
            <p:cNvSpPr/>
            <p:nvPr/>
          </p:nvSpPr>
          <p:spPr>
            <a:xfrm>
              <a:off x="534794" y="5131094"/>
              <a:ext cx="25899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90" name="Shape 90"/>
            <p:cNvSpPr/>
            <p:nvPr/>
          </p:nvSpPr>
          <p:spPr>
            <a:xfrm>
              <a:off x="590475" y="6016407"/>
              <a:ext cx="165748" cy="62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20638" y="0"/>
            <a:ext cx="1952626" cy="6853239"/>
            <a:chOff x="0" y="0"/>
            <a:chExt cx="1952624" cy="6853238"/>
          </a:xfrm>
        </p:grpSpPr>
        <p:sp>
          <p:nvSpPr>
            <p:cNvPr id="92" name="Shape 92"/>
            <p:cNvSpPr/>
            <p:nvPr/>
          </p:nvSpPr>
          <p:spPr>
            <a:xfrm>
              <a:off x="0" y="0"/>
              <a:ext cx="409576" cy="440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93" name="Shape 93"/>
            <p:cNvSpPr/>
            <p:nvPr/>
          </p:nvSpPr>
          <p:spPr>
            <a:xfrm>
              <a:off x="433388" y="4316359"/>
              <a:ext cx="350839" cy="158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94" name="Shape 94"/>
            <p:cNvSpPr/>
            <p:nvPr/>
          </p:nvSpPr>
          <p:spPr>
            <a:xfrm>
              <a:off x="811213" y="5862628"/>
              <a:ext cx="357189" cy="99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95" name="Shape 95"/>
            <p:cNvSpPr/>
            <p:nvPr/>
          </p:nvSpPr>
          <p:spPr>
            <a:xfrm>
              <a:off x="409575" y="4364261"/>
              <a:ext cx="457201" cy="223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96" name="Shape 96"/>
            <p:cNvSpPr/>
            <p:nvPr/>
          </p:nvSpPr>
          <p:spPr>
            <a:xfrm>
              <a:off x="368134" y="1288967"/>
              <a:ext cx="141455" cy="302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97" name="Shape 97"/>
            <p:cNvSpPr/>
            <p:nvPr/>
          </p:nvSpPr>
          <p:spPr>
            <a:xfrm>
              <a:off x="898525" y="6571574"/>
              <a:ext cx="111126" cy="28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98" name="Shape 98"/>
            <p:cNvSpPr/>
            <p:nvPr/>
          </p:nvSpPr>
          <p:spPr>
            <a:xfrm>
              <a:off x="393700" y="4107508"/>
              <a:ext cx="68264" cy="51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99" name="Shape 99"/>
            <p:cNvSpPr/>
            <p:nvPr/>
          </p:nvSpPr>
          <p:spPr>
            <a:xfrm>
              <a:off x="784225" y="3145640"/>
              <a:ext cx="1168401" cy="271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00" name="Shape 100"/>
            <p:cNvSpPr/>
            <p:nvPr/>
          </p:nvSpPr>
          <p:spPr>
            <a:xfrm>
              <a:off x="866775" y="6600315"/>
              <a:ext cx="100014" cy="25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01" name="Shape 101"/>
            <p:cNvSpPr/>
            <p:nvPr/>
          </p:nvSpPr>
          <p:spPr>
            <a:xfrm>
              <a:off x="784225" y="5897118"/>
              <a:ext cx="114301" cy="67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02" name="Shape 102"/>
            <p:cNvSpPr/>
            <p:nvPr/>
          </p:nvSpPr>
          <p:spPr>
            <a:xfrm>
              <a:off x="784225" y="5772573"/>
              <a:ext cx="31751" cy="2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03" name="Shape 103"/>
            <p:cNvSpPr/>
            <p:nvPr/>
          </p:nvSpPr>
          <p:spPr>
            <a:xfrm>
              <a:off x="811213" y="6322486"/>
              <a:ext cx="174626" cy="53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sp>
        <p:nvSpPr>
          <p:cNvPr id="105" name="Shape 105"/>
          <p:cNvSpPr/>
          <p:nvPr/>
        </p:nvSpPr>
        <p:spPr>
          <a:xfrm>
            <a:off x="-1" y="0"/>
            <a:ext cx="182565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106" name="Shape 106"/>
          <p:cNvSpPr/>
          <p:nvPr/>
        </p:nvSpPr>
        <p:spPr>
          <a:xfrm flipV="1">
            <a:off x="0" y="711200"/>
            <a:ext cx="1365989" cy="50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1945201" y="624109"/>
            <a:ext cx="6589200" cy="1509491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 sz="3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1942414" y="2133600"/>
            <a:ext cx="6591986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8668" indent="-321468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8314" indent="-293914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14500" indent="-34290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71700" indent="-34290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Body Level Five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xfrm>
            <a:off x="511175" y="783587"/>
            <a:ext cx="585788" cy="3727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3"/>
          <p:cNvGrpSpPr/>
          <p:nvPr/>
        </p:nvGrpSpPr>
        <p:grpSpPr>
          <a:xfrm>
            <a:off x="-1" y="228599"/>
            <a:ext cx="1981201" cy="6638927"/>
            <a:chOff x="0" y="0"/>
            <a:chExt cx="1981199" cy="6638925"/>
          </a:xfrm>
        </p:grpSpPr>
        <p:sp>
          <p:nvSpPr>
            <p:cNvPr id="111" name="Shape 111"/>
            <p:cNvSpPr/>
            <p:nvPr/>
          </p:nvSpPr>
          <p:spPr>
            <a:xfrm>
              <a:off x="-1" y="2346548"/>
              <a:ext cx="69926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12" name="Shape 112"/>
            <p:cNvSpPr/>
            <p:nvPr/>
          </p:nvSpPr>
          <p:spPr>
            <a:xfrm>
              <a:off x="89348" y="2928060"/>
              <a:ext cx="449332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13" name="Shape 113"/>
            <p:cNvSpPr/>
            <p:nvPr/>
          </p:nvSpPr>
          <p:spPr>
            <a:xfrm>
              <a:off x="560692" y="5218693"/>
              <a:ext cx="42343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14" name="Shape 114"/>
            <p:cNvSpPr/>
            <p:nvPr/>
          </p:nvSpPr>
          <p:spPr>
            <a:xfrm>
              <a:off x="666874" y="6275478"/>
              <a:ext cx="119132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15" name="Shape 115"/>
            <p:cNvSpPr/>
            <p:nvPr/>
          </p:nvSpPr>
          <p:spPr>
            <a:xfrm>
              <a:off x="69924" y="2972791"/>
              <a:ext cx="571053" cy="332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16" name="Shape 116"/>
            <p:cNvSpPr/>
            <p:nvPr/>
          </p:nvSpPr>
          <p:spPr>
            <a:xfrm>
              <a:off x="18152" y="-1"/>
              <a:ext cx="71197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17" name="Shape 117"/>
            <p:cNvSpPr/>
            <p:nvPr/>
          </p:nvSpPr>
          <p:spPr>
            <a:xfrm>
              <a:off x="54385" y="2715585"/>
              <a:ext cx="54387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18" name="Shape 118"/>
            <p:cNvSpPr/>
            <p:nvPr/>
          </p:nvSpPr>
          <p:spPr>
            <a:xfrm>
              <a:off x="534794" y="5250378"/>
              <a:ext cx="132081" cy="102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19" name="Shape 119"/>
            <p:cNvSpPr/>
            <p:nvPr/>
          </p:nvSpPr>
          <p:spPr>
            <a:xfrm>
              <a:off x="538679" y="1170478"/>
              <a:ext cx="1442521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20" name="Shape 120"/>
            <p:cNvSpPr/>
            <p:nvPr/>
          </p:nvSpPr>
          <p:spPr>
            <a:xfrm>
              <a:off x="640976" y="6301573"/>
              <a:ext cx="112658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21" name="Shape 121"/>
            <p:cNvSpPr/>
            <p:nvPr/>
          </p:nvSpPr>
          <p:spPr>
            <a:xfrm>
              <a:off x="534794" y="5131094"/>
              <a:ext cx="25899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22" name="Shape 122"/>
            <p:cNvSpPr/>
            <p:nvPr/>
          </p:nvSpPr>
          <p:spPr>
            <a:xfrm>
              <a:off x="590475" y="6016407"/>
              <a:ext cx="165748" cy="62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grpSp>
        <p:nvGrpSpPr>
          <p:cNvPr id="136" name="Group 136"/>
          <p:cNvGrpSpPr/>
          <p:nvPr/>
        </p:nvGrpSpPr>
        <p:grpSpPr>
          <a:xfrm>
            <a:off x="20638" y="0"/>
            <a:ext cx="1952626" cy="6853239"/>
            <a:chOff x="0" y="0"/>
            <a:chExt cx="1952624" cy="6853238"/>
          </a:xfrm>
        </p:grpSpPr>
        <p:sp>
          <p:nvSpPr>
            <p:cNvPr id="124" name="Shape 124"/>
            <p:cNvSpPr/>
            <p:nvPr/>
          </p:nvSpPr>
          <p:spPr>
            <a:xfrm>
              <a:off x="0" y="0"/>
              <a:ext cx="409576" cy="440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25" name="Shape 125"/>
            <p:cNvSpPr/>
            <p:nvPr/>
          </p:nvSpPr>
          <p:spPr>
            <a:xfrm>
              <a:off x="433388" y="4316359"/>
              <a:ext cx="350839" cy="158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26" name="Shape 126"/>
            <p:cNvSpPr/>
            <p:nvPr/>
          </p:nvSpPr>
          <p:spPr>
            <a:xfrm>
              <a:off x="811213" y="5862628"/>
              <a:ext cx="357189" cy="99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27" name="Shape 127"/>
            <p:cNvSpPr/>
            <p:nvPr/>
          </p:nvSpPr>
          <p:spPr>
            <a:xfrm>
              <a:off x="409575" y="4364261"/>
              <a:ext cx="457201" cy="223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28" name="Shape 128"/>
            <p:cNvSpPr/>
            <p:nvPr/>
          </p:nvSpPr>
          <p:spPr>
            <a:xfrm>
              <a:off x="368134" y="1288967"/>
              <a:ext cx="141455" cy="302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29" name="Shape 129"/>
            <p:cNvSpPr/>
            <p:nvPr/>
          </p:nvSpPr>
          <p:spPr>
            <a:xfrm>
              <a:off x="898525" y="6571574"/>
              <a:ext cx="111126" cy="28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30" name="Shape 130"/>
            <p:cNvSpPr/>
            <p:nvPr/>
          </p:nvSpPr>
          <p:spPr>
            <a:xfrm>
              <a:off x="393700" y="4107508"/>
              <a:ext cx="68264" cy="51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31" name="Shape 131"/>
            <p:cNvSpPr/>
            <p:nvPr/>
          </p:nvSpPr>
          <p:spPr>
            <a:xfrm>
              <a:off x="784225" y="3145640"/>
              <a:ext cx="1168401" cy="271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32" name="Shape 132"/>
            <p:cNvSpPr/>
            <p:nvPr/>
          </p:nvSpPr>
          <p:spPr>
            <a:xfrm>
              <a:off x="866775" y="6600315"/>
              <a:ext cx="100014" cy="25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33" name="Shape 133"/>
            <p:cNvSpPr/>
            <p:nvPr/>
          </p:nvSpPr>
          <p:spPr>
            <a:xfrm>
              <a:off x="784225" y="5897118"/>
              <a:ext cx="114301" cy="67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34" name="Shape 134"/>
            <p:cNvSpPr/>
            <p:nvPr/>
          </p:nvSpPr>
          <p:spPr>
            <a:xfrm>
              <a:off x="784225" y="5772573"/>
              <a:ext cx="31751" cy="2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35" name="Shape 135"/>
            <p:cNvSpPr/>
            <p:nvPr/>
          </p:nvSpPr>
          <p:spPr>
            <a:xfrm>
              <a:off x="811213" y="6322486"/>
              <a:ext cx="174626" cy="53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sp>
        <p:nvSpPr>
          <p:cNvPr id="137" name="Shape 137"/>
          <p:cNvSpPr/>
          <p:nvPr/>
        </p:nvSpPr>
        <p:spPr>
          <a:xfrm>
            <a:off x="-1" y="0"/>
            <a:ext cx="182565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138" name="Shape 138"/>
          <p:cNvSpPr/>
          <p:nvPr/>
        </p:nvSpPr>
        <p:spPr>
          <a:xfrm flipV="1">
            <a:off x="0" y="3167063"/>
            <a:ext cx="1365989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942414" y="360061"/>
            <a:ext cx="6591986" cy="3183301"/>
          </a:xfrm>
          <a:prstGeom prst="rect">
            <a:avLst/>
          </a:prstGeom>
        </p:spPr>
        <p:txBody>
          <a:bodyPr anchor="b"/>
          <a:lstStyle>
            <a:lvl1pPr defTabSz="457200">
              <a:lnSpc>
                <a:spcPct val="100000"/>
              </a:lnSpc>
              <a:defRPr sz="4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942414" y="3581400"/>
            <a:ext cx="6591986" cy="25749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95959"/>
                </a:solidFill>
              </a:rPr>
              <a:t>Body Level Five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511175" y="3241037"/>
            <a:ext cx="585788" cy="3727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55"/>
          <p:cNvGrpSpPr/>
          <p:nvPr/>
        </p:nvGrpSpPr>
        <p:grpSpPr>
          <a:xfrm>
            <a:off x="-1" y="228599"/>
            <a:ext cx="1981201" cy="6638927"/>
            <a:chOff x="0" y="0"/>
            <a:chExt cx="1981199" cy="6638925"/>
          </a:xfrm>
        </p:grpSpPr>
        <p:sp>
          <p:nvSpPr>
            <p:cNvPr id="143" name="Shape 143"/>
            <p:cNvSpPr/>
            <p:nvPr/>
          </p:nvSpPr>
          <p:spPr>
            <a:xfrm>
              <a:off x="-1" y="2346548"/>
              <a:ext cx="69926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44" name="Shape 144"/>
            <p:cNvSpPr/>
            <p:nvPr/>
          </p:nvSpPr>
          <p:spPr>
            <a:xfrm>
              <a:off x="89348" y="2928060"/>
              <a:ext cx="449332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45" name="Shape 145"/>
            <p:cNvSpPr/>
            <p:nvPr/>
          </p:nvSpPr>
          <p:spPr>
            <a:xfrm>
              <a:off x="560692" y="5218693"/>
              <a:ext cx="42343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46" name="Shape 146"/>
            <p:cNvSpPr/>
            <p:nvPr/>
          </p:nvSpPr>
          <p:spPr>
            <a:xfrm>
              <a:off x="666874" y="6275478"/>
              <a:ext cx="119132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47" name="Shape 147"/>
            <p:cNvSpPr/>
            <p:nvPr/>
          </p:nvSpPr>
          <p:spPr>
            <a:xfrm>
              <a:off x="69924" y="2972791"/>
              <a:ext cx="571053" cy="332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48" name="Shape 148"/>
            <p:cNvSpPr/>
            <p:nvPr/>
          </p:nvSpPr>
          <p:spPr>
            <a:xfrm>
              <a:off x="18152" y="-1"/>
              <a:ext cx="71197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49" name="Shape 149"/>
            <p:cNvSpPr/>
            <p:nvPr/>
          </p:nvSpPr>
          <p:spPr>
            <a:xfrm>
              <a:off x="54385" y="2715585"/>
              <a:ext cx="54387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50" name="Shape 150"/>
            <p:cNvSpPr/>
            <p:nvPr/>
          </p:nvSpPr>
          <p:spPr>
            <a:xfrm>
              <a:off x="534794" y="5250378"/>
              <a:ext cx="132081" cy="102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51" name="Shape 151"/>
            <p:cNvSpPr/>
            <p:nvPr/>
          </p:nvSpPr>
          <p:spPr>
            <a:xfrm>
              <a:off x="538679" y="1170478"/>
              <a:ext cx="1442521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52" name="Shape 152"/>
            <p:cNvSpPr/>
            <p:nvPr/>
          </p:nvSpPr>
          <p:spPr>
            <a:xfrm>
              <a:off x="640976" y="6301573"/>
              <a:ext cx="112658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53" name="Shape 153"/>
            <p:cNvSpPr/>
            <p:nvPr/>
          </p:nvSpPr>
          <p:spPr>
            <a:xfrm>
              <a:off x="534794" y="5131094"/>
              <a:ext cx="25899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54" name="Shape 154"/>
            <p:cNvSpPr/>
            <p:nvPr/>
          </p:nvSpPr>
          <p:spPr>
            <a:xfrm>
              <a:off x="590475" y="6016407"/>
              <a:ext cx="165748" cy="62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grpSp>
        <p:nvGrpSpPr>
          <p:cNvPr id="168" name="Group 168"/>
          <p:cNvGrpSpPr/>
          <p:nvPr/>
        </p:nvGrpSpPr>
        <p:grpSpPr>
          <a:xfrm>
            <a:off x="20638" y="0"/>
            <a:ext cx="1952626" cy="6853239"/>
            <a:chOff x="0" y="0"/>
            <a:chExt cx="1952624" cy="6853238"/>
          </a:xfrm>
        </p:grpSpPr>
        <p:sp>
          <p:nvSpPr>
            <p:cNvPr id="156" name="Shape 156"/>
            <p:cNvSpPr/>
            <p:nvPr/>
          </p:nvSpPr>
          <p:spPr>
            <a:xfrm>
              <a:off x="0" y="0"/>
              <a:ext cx="409576" cy="440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57" name="Shape 157"/>
            <p:cNvSpPr/>
            <p:nvPr/>
          </p:nvSpPr>
          <p:spPr>
            <a:xfrm>
              <a:off x="433388" y="4316359"/>
              <a:ext cx="350839" cy="158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58" name="Shape 158"/>
            <p:cNvSpPr/>
            <p:nvPr/>
          </p:nvSpPr>
          <p:spPr>
            <a:xfrm>
              <a:off x="811213" y="5862628"/>
              <a:ext cx="357189" cy="99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59" name="Shape 159"/>
            <p:cNvSpPr/>
            <p:nvPr/>
          </p:nvSpPr>
          <p:spPr>
            <a:xfrm>
              <a:off x="409575" y="4364261"/>
              <a:ext cx="457201" cy="223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368134" y="1288967"/>
              <a:ext cx="141455" cy="302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61" name="Shape 161"/>
            <p:cNvSpPr/>
            <p:nvPr/>
          </p:nvSpPr>
          <p:spPr>
            <a:xfrm>
              <a:off x="898525" y="6571574"/>
              <a:ext cx="111126" cy="28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62" name="Shape 162"/>
            <p:cNvSpPr/>
            <p:nvPr/>
          </p:nvSpPr>
          <p:spPr>
            <a:xfrm>
              <a:off x="393700" y="4107508"/>
              <a:ext cx="68264" cy="51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784225" y="3145640"/>
              <a:ext cx="1168401" cy="271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64" name="Shape 164"/>
            <p:cNvSpPr/>
            <p:nvPr/>
          </p:nvSpPr>
          <p:spPr>
            <a:xfrm>
              <a:off x="866775" y="6600315"/>
              <a:ext cx="100014" cy="25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65" name="Shape 165"/>
            <p:cNvSpPr/>
            <p:nvPr/>
          </p:nvSpPr>
          <p:spPr>
            <a:xfrm>
              <a:off x="784225" y="5897118"/>
              <a:ext cx="114301" cy="67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66" name="Shape 166"/>
            <p:cNvSpPr/>
            <p:nvPr/>
          </p:nvSpPr>
          <p:spPr>
            <a:xfrm>
              <a:off x="784225" y="5772573"/>
              <a:ext cx="31751" cy="2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67" name="Shape 167"/>
            <p:cNvSpPr/>
            <p:nvPr/>
          </p:nvSpPr>
          <p:spPr>
            <a:xfrm>
              <a:off x="811213" y="6322486"/>
              <a:ext cx="174626" cy="53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sp>
        <p:nvSpPr>
          <p:cNvPr id="169" name="Shape 169"/>
          <p:cNvSpPr/>
          <p:nvPr/>
        </p:nvSpPr>
        <p:spPr>
          <a:xfrm>
            <a:off x="-1" y="0"/>
            <a:ext cx="182565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170" name="Shape 170"/>
          <p:cNvSpPr/>
          <p:nvPr/>
        </p:nvSpPr>
        <p:spPr>
          <a:xfrm flipV="1">
            <a:off x="0" y="711200"/>
            <a:ext cx="1365989" cy="50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1944687" y="623887"/>
            <a:ext cx="6589713" cy="1512819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 sz="3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xfrm>
            <a:off x="1942415" y="2136706"/>
            <a:ext cx="3197532" cy="4721294"/>
          </a:xfrm>
          <a:prstGeom prst="rect">
            <a:avLst/>
          </a:prstGeom>
        </p:spPr>
        <p:txBody>
          <a:bodyPr/>
          <a:lstStyle>
            <a:lvl1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8668" indent="-321468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8314" indent="-293914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14500" indent="-34290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71700" indent="-34290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Body Level Five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511175" y="783587"/>
            <a:ext cx="585788" cy="3727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roup 187"/>
          <p:cNvGrpSpPr/>
          <p:nvPr/>
        </p:nvGrpSpPr>
        <p:grpSpPr>
          <a:xfrm>
            <a:off x="-1" y="228599"/>
            <a:ext cx="1981201" cy="6638927"/>
            <a:chOff x="0" y="0"/>
            <a:chExt cx="1981199" cy="6638925"/>
          </a:xfrm>
        </p:grpSpPr>
        <p:sp>
          <p:nvSpPr>
            <p:cNvPr id="175" name="Shape 175"/>
            <p:cNvSpPr/>
            <p:nvPr/>
          </p:nvSpPr>
          <p:spPr>
            <a:xfrm>
              <a:off x="-1" y="2346548"/>
              <a:ext cx="69926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76" name="Shape 176"/>
            <p:cNvSpPr/>
            <p:nvPr/>
          </p:nvSpPr>
          <p:spPr>
            <a:xfrm>
              <a:off x="89348" y="2928060"/>
              <a:ext cx="449332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77" name="Shape 177"/>
            <p:cNvSpPr/>
            <p:nvPr/>
          </p:nvSpPr>
          <p:spPr>
            <a:xfrm>
              <a:off x="560692" y="5218693"/>
              <a:ext cx="42343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78" name="Shape 178"/>
            <p:cNvSpPr/>
            <p:nvPr/>
          </p:nvSpPr>
          <p:spPr>
            <a:xfrm>
              <a:off x="666874" y="6275478"/>
              <a:ext cx="119132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79" name="Shape 179"/>
            <p:cNvSpPr/>
            <p:nvPr/>
          </p:nvSpPr>
          <p:spPr>
            <a:xfrm>
              <a:off x="69924" y="2972791"/>
              <a:ext cx="571053" cy="332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80" name="Shape 180"/>
            <p:cNvSpPr/>
            <p:nvPr/>
          </p:nvSpPr>
          <p:spPr>
            <a:xfrm>
              <a:off x="18152" y="-1"/>
              <a:ext cx="71197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81" name="Shape 181"/>
            <p:cNvSpPr/>
            <p:nvPr/>
          </p:nvSpPr>
          <p:spPr>
            <a:xfrm>
              <a:off x="54385" y="2715585"/>
              <a:ext cx="54387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82" name="Shape 182"/>
            <p:cNvSpPr/>
            <p:nvPr/>
          </p:nvSpPr>
          <p:spPr>
            <a:xfrm>
              <a:off x="534794" y="5250378"/>
              <a:ext cx="132081" cy="102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83" name="Shape 183"/>
            <p:cNvSpPr/>
            <p:nvPr/>
          </p:nvSpPr>
          <p:spPr>
            <a:xfrm>
              <a:off x="538679" y="1170478"/>
              <a:ext cx="1442521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84" name="Shape 184"/>
            <p:cNvSpPr/>
            <p:nvPr/>
          </p:nvSpPr>
          <p:spPr>
            <a:xfrm>
              <a:off x="640976" y="6301573"/>
              <a:ext cx="112658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85" name="Shape 185"/>
            <p:cNvSpPr/>
            <p:nvPr/>
          </p:nvSpPr>
          <p:spPr>
            <a:xfrm>
              <a:off x="534794" y="5131094"/>
              <a:ext cx="25899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86" name="Shape 186"/>
            <p:cNvSpPr/>
            <p:nvPr/>
          </p:nvSpPr>
          <p:spPr>
            <a:xfrm>
              <a:off x="590475" y="6016407"/>
              <a:ext cx="165748" cy="62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grpSp>
        <p:nvGrpSpPr>
          <p:cNvPr id="200" name="Group 200"/>
          <p:cNvGrpSpPr/>
          <p:nvPr/>
        </p:nvGrpSpPr>
        <p:grpSpPr>
          <a:xfrm>
            <a:off x="20638" y="0"/>
            <a:ext cx="1952626" cy="6853239"/>
            <a:chOff x="0" y="0"/>
            <a:chExt cx="1952624" cy="6853238"/>
          </a:xfrm>
        </p:grpSpPr>
        <p:sp>
          <p:nvSpPr>
            <p:cNvPr id="188" name="Shape 188"/>
            <p:cNvSpPr/>
            <p:nvPr/>
          </p:nvSpPr>
          <p:spPr>
            <a:xfrm>
              <a:off x="0" y="0"/>
              <a:ext cx="409576" cy="440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89" name="Shape 189"/>
            <p:cNvSpPr/>
            <p:nvPr/>
          </p:nvSpPr>
          <p:spPr>
            <a:xfrm>
              <a:off x="433388" y="4316359"/>
              <a:ext cx="350839" cy="158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90" name="Shape 190"/>
            <p:cNvSpPr/>
            <p:nvPr/>
          </p:nvSpPr>
          <p:spPr>
            <a:xfrm>
              <a:off x="811213" y="5862628"/>
              <a:ext cx="357189" cy="99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91" name="Shape 191"/>
            <p:cNvSpPr/>
            <p:nvPr/>
          </p:nvSpPr>
          <p:spPr>
            <a:xfrm>
              <a:off x="409575" y="4364261"/>
              <a:ext cx="457201" cy="223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92" name="Shape 192"/>
            <p:cNvSpPr/>
            <p:nvPr/>
          </p:nvSpPr>
          <p:spPr>
            <a:xfrm>
              <a:off x="368134" y="1288967"/>
              <a:ext cx="141455" cy="302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93" name="Shape 193"/>
            <p:cNvSpPr/>
            <p:nvPr/>
          </p:nvSpPr>
          <p:spPr>
            <a:xfrm>
              <a:off x="898525" y="6571574"/>
              <a:ext cx="111126" cy="28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94" name="Shape 194"/>
            <p:cNvSpPr/>
            <p:nvPr/>
          </p:nvSpPr>
          <p:spPr>
            <a:xfrm>
              <a:off x="393700" y="4107508"/>
              <a:ext cx="68264" cy="51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95" name="Shape 195"/>
            <p:cNvSpPr/>
            <p:nvPr/>
          </p:nvSpPr>
          <p:spPr>
            <a:xfrm>
              <a:off x="784225" y="3145640"/>
              <a:ext cx="1168401" cy="271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96" name="Shape 196"/>
            <p:cNvSpPr/>
            <p:nvPr/>
          </p:nvSpPr>
          <p:spPr>
            <a:xfrm>
              <a:off x="866775" y="6600315"/>
              <a:ext cx="100014" cy="25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97" name="Shape 197"/>
            <p:cNvSpPr/>
            <p:nvPr/>
          </p:nvSpPr>
          <p:spPr>
            <a:xfrm>
              <a:off x="784225" y="5897118"/>
              <a:ext cx="114301" cy="67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98" name="Shape 198"/>
            <p:cNvSpPr/>
            <p:nvPr/>
          </p:nvSpPr>
          <p:spPr>
            <a:xfrm>
              <a:off x="784225" y="5772573"/>
              <a:ext cx="31751" cy="2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199" name="Shape 199"/>
            <p:cNvSpPr/>
            <p:nvPr/>
          </p:nvSpPr>
          <p:spPr>
            <a:xfrm>
              <a:off x="811213" y="6322486"/>
              <a:ext cx="174626" cy="53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sp>
        <p:nvSpPr>
          <p:cNvPr id="201" name="Shape 201"/>
          <p:cNvSpPr/>
          <p:nvPr/>
        </p:nvSpPr>
        <p:spPr>
          <a:xfrm>
            <a:off x="-1" y="0"/>
            <a:ext cx="182565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202" name="Shape 202"/>
          <p:cNvSpPr/>
          <p:nvPr/>
        </p:nvSpPr>
        <p:spPr>
          <a:xfrm flipV="1">
            <a:off x="0" y="711200"/>
            <a:ext cx="1365989" cy="50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1944687" y="623887"/>
            <a:ext cx="6589713" cy="1441926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 sz="3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xfrm>
            <a:off x="2265352" y="2065813"/>
            <a:ext cx="2874597" cy="73707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Five</a:t>
            </a:r>
          </a:p>
        </p:txBody>
      </p:sp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xfrm>
            <a:off x="511175" y="783587"/>
            <a:ext cx="585788" cy="3727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9"/>
          <p:cNvGrpSpPr/>
          <p:nvPr/>
        </p:nvGrpSpPr>
        <p:grpSpPr>
          <a:xfrm>
            <a:off x="-1" y="228599"/>
            <a:ext cx="1981201" cy="6638927"/>
            <a:chOff x="0" y="0"/>
            <a:chExt cx="1981199" cy="6638925"/>
          </a:xfrm>
        </p:grpSpPr>
        <p:sp>
          <p:nvSpPr>
            <p:cNvPr id="207" name="Shape 207"/>
            <p:cNvSpPr/>
            <p:nvPr/>
          </p:nvSpPr>
          <p:spPr>
            <a:xfrm>
              <a:off x="-1" y="2346548"/>
              <a:ext cx="69926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08" name="Shape 208"/>
            <p:cNvSpPr/>
            <p:nvPr/>
          </p:nvSpPr>
          <p:spPr>
            <a:xfrm>
              <a:off x="89348" y="2928060"/>
              <a:ext cx="449332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09" name="Shape 209"/>
            <p:cNvSpPr/>
            <p:nvPr/>
          </p:nvSpPr>
          <p:spPr>
            <a:xfrm>
              <a:off x="560692" y="5218693"/>
              <a:ext cx="42343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10" name="Shape 210"/>
            <p:cNvSpPr/>
            <p:nvPr/>
          </p:nvSpPr>
          <p:spPr>
            <a:xfrm>
              <a:off x="666874" y="6275478"/>
              <a:ext cx="119132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11" name="Shape 211"/>
            <p:cNvSpPr/>
            <p:nvPr/>
          </p:nvSpPr>
          <p:spPr>
            <a:xfrm>
              <a:off x="69924" y="2972791"/>
              <a:ext cx="571053" cy="332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12" name="Shape 212"/>
            <p:cNvSpPr/>
            <p:nvPr/>
          </p:nvSpPr>
          <p:spPr>
            <a:xfrm>
              <a:off x="18152" y="-1"/>
              <a:ext cx="71197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13" name="Shape 213"/>
            <p:cNvSpPr/>
            <p:nvPr/>
          </p:nvSpPr>
          <p:spPr>
            <a:xfrm>
              <a:off x="54385" y="2715585"/>
              <a:ext cx="54387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14" name="Shape 214"/>
            <p:cNvSpPr/>
            <p:nvPr/>
          </p:nvSpPr>
          <p:spPr>
            <a:xfrm>
              <a:off x="534794" y="5250378"/>
              <a:ext cx="132081" cy="102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15" name="Shape 215"/>
            <p:cNvSpPr/>
            <p:nvPr/>
          </p:nvSpPr>
          <p:spPr>
            <a:xfrm>
              <a:off x="538679" y="1170478"/>
              <a:ext cx="1442521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16" name="Shape 216"/>
            <p:cNvSpPr/>
            <p:nvPr/>
          </p:nvSpPr>
          <p:spPr>
            <a:xfrm>
              <a:off x="640976" y="6301573"/>
              <a:ext cx="112658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17" name="Shape 217"/>
            <p:cNvSpPr/>
            <p:nvPr/>
          </p:nvSpPr>
          <p:spPr>
            <a:xfrm>
              <a:off x="534794" y="5131094"/>
              <a:ext cx="25899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18" name="Shape 218"/>
            <p:cNvSpPr/>
            <p:nvPr/>
          </p:nvSpPr>
          <p:spPr>
            <a:xfrm>
              <a:off x="590475" y="6016407"/>
              <a:ext cx="165748" cy="62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grpSp>
        <p:nvGrpSpPr>
          <p:cNvPr id="232" name="Group 232"/>
          <p:cNvGrpSpPr/>
          <p:nvPr/>
        </p:nvGrpSpPr>
        <p:grpSpPr>
          <a:xfrm>
            <a:off x="20638" y="0"/>
            <a:ext cx="1952626" cy="6853239"/>
            <a:chOff x="0" y="0"/>
            <a:chExt cx="1952624" cy="6853238"/>
          </a:xfrm>
        </p:grpSpPr>
        <p:sp>
          <p:nvSpPr>
            <p:cNvPr id="220" name="Shape 220"/>
            <p:cNvSpPr/>
            <p:nvPr/>
          </p:nvSpPr>
          <p:spPr>
            <a:xfrm>
              <a:off x="0" y="0"/>
              <a:ext cx="409576" cy="440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21" name="Shape 221"/>
            <p:cNvSpPr/>
            <p:nvPr/>
          </p:nvSpPr>
          <p:spPr>
            <a:xfrm>
              <a:off x="433388" y="4316359"/>
              <a:ext cx="350839" cy="158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22" name="Shape 222"/>
            <p:cNvSpPr/>
            <p:nvPr/>
          </p:nvSpPr>
          <p:spPr>
            <a:xfrm>
              <a:off x="811213" y="5862628"/>
              <a:ext cx="357189" cy="99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23" name="Shape 223"/>
            <p:cNvSpPr/>
            <p:nvPr/>
          </p:nvSpPr>
          <p:spPr>
            <a:xfrm>
              <a:off x="409575" y="4364261"/>
              <a:ext cx="457201" cy="223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24" name="Shape 224"/>
            <p:cNvSpPr/>
            <p:nvPr/>
          </p:nvSpPr>
          <p:spPr>
            <a:xfrm>
              <a:off x="368134" y="1288967"/>
              <a:ext cx="141455" cy="302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25" name="Shape 225"/>
            <p:cNvSpPr/>
            <p:nvPr/>
          </p:nvSpPr>
          <p:spPr>
            <a:xfrm>
              <a:off x="898525" y="6571574"/>
              <a:ext cx="111126" cy="28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26" name="Shape 226"/>
            <p:cNvSpPr/>
            <p:nvPr/>
          </p:nvSpPr>
          <p:spPr>
            <a:xfrm>
              <a:off x="393700" y="4107508"/>
              <a:ext cx="68264" cy="51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27" name="Shape 227"/>
            <p:cNvSpPr/>
            <p:nvPr/>
          </p:nvSpPr>
          <p:spPr>
            <a:xfrm>
              <a:off x="784225" y="3145640"/>
              <a:ext cx="1168401" cy="271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28" name="Shape 228"/>
            <p:cNvSpPr/>
            <p:nvPr/>
          </p:nvSpPr>
          <p:spPr>
            <a:xfrm>
              <a:off x="866775" y="6600315"/>
              <a:ext cx="100014" cy="25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29" name="Shape 229"/>
            <p:cNvSpPr/>
            <p:nvPr/>
          </p:nvSpPr>
          <p:spPr>
            <a:xfrm>
              <a:off x="784225" y="5897118"/>
              <a:ext cx="114301" cy="67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30" name="Shape 230"/>
            <p:cNvSpPr/>
            <p:nvPr/>
          </p:nvSpPr>
          <p:spPr>
            <a:xfrm>
              <a:off x="784225" y="5772573"/>
              <a:ext cx="31751" cy="2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31" name="Shape 231"/>
            <p:cNvSpPr/>
            <p:nvPr/>
          </p:nvSpPr>
          <p:spPr>
            <a:xfrm>
              <a:off x="811213" y="6322486"/>
              <a:ext cx="174626" cy="53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sp>
        <p:nvSpPr>
          <p:cNvPr id="233" name="Shape 233"/>
          <p:cNvSpPr/>
          <p:nvPr/>
        </p:nvSpPr>
        <p:spPr>
          <a:xfrm>
            <a:off x="-1" y="0"/>
            <a:ext cx="182565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234" name="Shape 234"/>
          <p:cNvSpPr/>
          <p:nvPr/>
        </p:nvSpPr>
        <p:spPr>
          <a:xfrm flipV="1">
            <a:off x="0" y="711200"/>
            <a:ext cx="1365989" cy="50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xfrm>
            <a:off x="1945200" y="624109"/>
            <a:ext cx="6589201" cy="1280891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 sz="3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236" name="Shape 236"/>
          <p:cNvSpPr>
            <a:spLocks noGrp="1"/>
          </p:cNvSpPr>
          <p:nvPr>
            <p:ph type="sldNum" sz="quarter" idx="2"/>
          </p:nvPr>
        </p:nvSpPr>
        <p:spPr>
          <a:xfrm>
            <a:off x="511175" y="783587"/>
            <a:ext cx="585788" cy="3727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roup 250"/>
          <p:cNvGrpSpPr/>
          <p:nvPr/>
        </p:nvGrpSpPr>
        <p:grpSpPr>
          <a:xfrm>
            <a:off x="-1" y="228599"/>
            <a:ext cx="1981201" cy="6638927"/>
            <a:chOff x="0" y="0"/>
            <a:chExt cx="1981199" cy="6638925"/>
          </a:xfrm>
        </p:grpSpPr>
        <p:sp>
          <p:nvSpPr>
            <p:cNvPr id="238" name="Shape 238"/>
            <p:cNvSpPr/>
            <p:nvPr/>
          </p:nvSpPr>
          <p:spPr>
            <a:xfrm>
              <a:off x="-1" y="2346548"/>
              <a:ext cx="69926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39" name="Shape 239"/>
            <p:cNvSpPr/>
            <p:nvPr/>
          </p:nvSpPr>
          <p:spPr>
            <a:xfrm>
              <a:off x="89348" y="2928060"/>
              <a:ext cx="449332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40" name="Shape 240"/>
            <p:cNvSpPr/>
            <p:nvPr/>
          </p:nvSpPr>
          <p:spPr>
            <a:xfrm>
              <a:off x="560692" y="5218693"/>
              <a:ext cx="42343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41" name="Shape 241"/>
            <p:cNvSpPr/>
            <p:nvPr/>
          </p:nvSpPr>
          <p:spPr>
            <a:xfrm>
              <a:off x="666874" y="6275478"/>
              <a:ext cx="119132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42" name="Shape 242"/>
            <p:cNvSpPr/>
            <p:nvPr/>
          </p:nvSpPr>
          <p:spPr>
            <a:xfrm>
              <a:off x="69924" y="2972791"/>
              <a:ext cx="571053" cy="332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43" name="Shape 243"/>
            <p:cNvSpPr/>
            <p:nvPr/>
          </p:nvSpPr>
          <p:spPr>
            <a:xfrm>
              <a:off x="18152" y="-1"/>
              <a:ext cx="71197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44" name="Shape 244"/>
            <p:cNvSpPr/>
            <p:nvPr/>
          </p:nvSpPr>
          <p:spPr>
            <a:xfrm>
              <a:off x="54385" y="2715585"/>
              <a:ext cx="54387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45" name="Shape 245"/>
            <p:cNvSpPr/>
            <p:nvPr/>
          </p:nvSpPr>
          <p:spPr>
            <a:xfrm>
              <a:off x="534794" y="5250378"/>
              <a:ext cx="132081" cy="102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46" name="Shape 246"/>
            <p:cNvSpPr/>
            <p:nvPr/>
          </p:nvSpPr>
          <p:spPr>
            <a:xfrm>
              <a:off x="538679" y="1170478"/>
              <a:ext cx="1442521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47" name="Shape 247"/>
            <p:cNvSpPr/>
            <p:nvPr/>
          </p:nvSpPr>
          <p:spPr>
            <a:xfrm>
              <a:off x="640976" y="6301573"/>
              <a:ext cx="112658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48" name="Shape 248"/>
            <p:cNvSpPr/>
            <p:nvPr/>
          </p:nvSpPr>
          <p:spPr>
            <a:xfrm>
              <a:off x="534794" y="5131094"/>
              <a:ext cx="25899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49" name="Shape 249"/>
            <p:cNvSpPr/>
            <p:nvPr/>
          </p:nvSpPr>
          <p:spPr>
            <a:xfrm>
              <a:off x="590475" y="6016407"/>
              <a:ext cx="165748" cy="62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grpSp>
        <p:nvGrpSpPr>
          <p:cNvPr id="263" name="Group 263"/>
          <p:cNvGrpSpPr/>
          <p:nvPr/>
        </p:nvGrpSpPr>
        <p:grpSpPr>
          <a:xfrm>
            <a:off x="20638" y="0"/>
            <a:ext cx="1952626" cy="6853239"/>
            <a:chOff x="0" y="0"/>
            <a:chExt cx="1952624" cy="6853238"/>
          </a:xfrm>
        </p:grpSpPr>
        <p:sp>
          <p:nvSpPr>
            <p:cNvPr id="251" name="Shape 251"/>
            <p:cNvSpPr/>
            <p:nvPr/>
          </p:nvSpPr>
          <p:spPr>
            <a:xfrm>
              <a:off x="0" y="0"/>
              <a:ext cx="409576" cy="440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52" name="Shape 252"/>
            <p:cNvSpPr/>
            <p:nvPr/>
          </p:nvSpPr>
          <p:spPr>
            <a:xfrm>
              <a:off x="433388" y="4316359"/>
              <a:ext cx="350839" cy="158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53" name="Shape 253"/>
            <p:cNvSpPr/>
            <p:nvPr/>
          </p:nvSpPr>
          <p:spPr>
            <a:xfrm>
              <a:off x="811213" y="5862628"/>
              <a:ext cx="357189" cy="99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54" name="Shape 254"/>
            <p:cNvSpPr/>
            <p:nvPr/>
          </p:nvSpPr>
          <p:spPr>
            <a:xfrm>
              <a:off x="409575" y="4364261"/>
              <a:ext cx="457201" cy="223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55" name="Shape 255"/>
            <p:cNvSpPr/>
            <p:nvPr/>
          </p:nvSpPr>
          <p:spPr>
            <a:xfrm>
              <a:off x="368134" y="1288967"/>
              <a:ext cx="141455" cy="302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56" name="Shape 256"/>
            <p:cNvSpPr/>
            <p:nvPr/>
          </p:nvSpPr>
          <p:spPr>
            <a:xfrm>
              <a:off x="898525" y="6571574"/>
              <a:ext cx="111126" cy="28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57" name="Shape 257"/>
            <p:cNvSpPr/>
            <p:nvPr/>
          </p:nvSpPr>
          <p:spPr>
            <a:xfrm>
              <a:off x="393700" y="4107508"/>
              <a:ext cx="68264" cy="51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58" name="Shape 258"/>
            <p:cNvSpPr/>
            <p:nvPr/>
          </p:nvSpPr>
          <p:spPr>
            <a:xfrm>
              <a:off x="784225" y="3145640"/>
              <a:ext cx="1168401" cy="271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59" name="Shape 259"/>
            <p:cNvSpPr/>
            <p:nvPr/>
          </p:nvSpPr>
          <p:spPr>
            <a:xfrm>
              <a:off x="866775" y="6600315"/>
              <a:ext cx="100014" cy="25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60" name="Shape 260"/>
            <p:cNvSpPr/>
            <p:nvPr/>
          </p:nvSpPr>
          <p:spPr>
            <a:xfrm>
              <a:off x="784225" y="5897118"/>
              <a:ext cx="114301" cy="67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61" name="Shape 261"/>
            <p:cNvSpPr/>
            <p:nvPr/>
          </p:nvSpPr>
          <p:spPr>
            <a:xfrm>
              <a:off x="784225" y="5772573"/>
              <a:ext cx="31751" cy="2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62" name="Shape 262"/>
            <p:cNvSpPr/>
            <p:nvPr/>
          </p:nvSpPr>
          <p:spPr>
            <a:xfrm>
              <a:off x="811213" y="6322486"/>
              <a:ext cx="174626" cy="53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sp>
        <p:nvSpPr>
          <p:cNvPr id="264" name="Shape 264"/>
          <p:cNvSpPr/>
          <p:nvPr/>
        </p:nvSpPr>
        <p:spPr>
          <a:xfrm>
            <a:off x="-1" y="0"/>
            <a:ext cx="182565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265" name="Shape 265"/>
          <p:cNvSpPr/>
          <p:nvPr/>
        </p:nvSpPr>
        <p:spPr>
          <a:xfrm flipV="1">
            <a:off x="0" y="711200"/>
            <a:ext cx="1365989" cy="50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266" name="Shape 266"/>
          <p:cNvSpPr>
            <a:spLocks noGrp="1"/>
          </p:cNvSpPr>
          <p:nvPr>
            <p:ph type="sldNum" sz="quarter" idx="2"/>
          </p:nvPr>
        </p:nvSpPr>
        <p:spPr>
          <a:xfrm>
            <a:off x="511175" y="783587"/>
            <a:ext cx="585788" cy="3727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roup 280"/>
          <p:cNvGrpSpPr/>
          <p:nvPr/>
        </p:nvGrpSpPr>
        <p:grpSpPr>
          <a:xfrm>
            <a:off x="-1" y="228599"/>
            <a:ext cx="1981201" cy="6638927"/>
            <a:chOff x="0" y="0"/>
            <a:chExt cx="1981199" cy="6638925"/>
          </a:xfrm>
        </p:grpSpPr>
        <p:sp>
          <p:nvSpPr>
            <p:cNvPr id="268" name="Shape 268"/>
            <p:cNvSpPr/>
            <p:nvPr/>
          </p:nvSpPr>
          <p:spPr>
            <a:xfrm>
              <a:off x="-1" y="2346548"/>
              <a:ext cx="69926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69" name="Shape 269"/>
            <p:cNvSpPr/>
            <p:nvPr/>
          </p:nvSpPr>
          <p:spPr>
            <a:xfrm>
              <a:off x="89348" y="2928060"/>
              <a:ext cx="449332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70" name="Shape 270"/>
            <p:cNvSpPr/>
            <p:nvPr/>
          </p:nvSpPr>
          <p:spPr>
            <a:xfrm>
              <a:off x="560692" y="5218693"/>
              <a:ext cx="42343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71" name="Shape 271"/>
            <p:cNvSpPr/>
            <p:nvPr/>
          </p:nvSpPr>
          <p:spPr>
            <a:xfrm>
              <a:off x="666874" y="6275478"/>
              <a:ext cx="119132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72" name="Shape 272"/>
            <p:cNvSpPr/>
            <p:nvPr/>
          </p:nvSpPr>
          <p:spPr>
            <a:xfrm>
              <a:off x="69924" y="2972791"/>
              <a:ext cx="571053" cy="332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73" name="Shape 273"/>
            <p:cNvSpPr/>
            <p:nvPr/>
          </p:nvSpPr>
          <p:spPr>
            <a:xfrm>
              <a:off x="18152" y="-1"/>
              <a:ext cx="71197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74" name="Shape 274"/>
            <p:cNvSpPr/>
            <p:nvPr/>
          </p:nvSpPr>
          <p:spPr>
            <a:xfrm>
              <a:off x="54385" y="2715585"/>
              <a:ext cx="54387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75" name="Shape 275"/>
            <p:cNvSpPr/>
            <p:nvPr/>
          </p:nvSpPr>
          <p:spPr>
            <a:xfrm>
              <a:off x="534794" y="5250378"/>
              <a:ext cx="132081" cy="102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76" name="Shape 276"/>
            <p:cNvSpPr/>
            <p:nvPr/>
          </p:nvSpPr>
          <p:spPr>
            <a:xfrm>
              <a:off x="538679" y="1170478"/>
              <a:ext cx="1442521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77" name="Shape 277"/>
            <p:cNvSpPr/>
            <p:nvPr/>
          </p:nvSpPr>
          <p:spPr>
            <a:xfrm>
              <a:off x="640976" y="6301573"/>
              <a:ext cx="112658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78" name="Shape 278"/>
            <p:cNvSpPr/>
            <p:nvPr/>
          </p:nvSpPr>
          <p:spPr>
            <a:xfrm>
              <a:off x="534794" y="5131094"/>
              <a:ext cx="25899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79" name="Shape 279"/>
            <p:cNvSpPr/>
            <p:nvPr/>
          </p:nvSpPr>
          <p:spPr>
            <a:xfrm>
              <a:off x="590475" y="6016407"/>
              <a:ext cx="165748" cy="62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grpSp>
        <p:nvGrpSpPr>
          <p:cNvPr id="293" name="Group 293"/>
          <p:cNvGrpSpPr/>
          <p:nvPr/>
        </p:nvGrpSpPr>
        <p:grpSpPr>
          <a:xfrm>
            <a:off x="20638" y="0"/>
            <a:ext cx="1952626" cy="6853239"/>
            <a:chOff x="0" y="0"/>
            <a:chExt cx="1952624" cy="6853238"/>
          </a:xfrm>
        </p:grpSpPr>
        <p:sp>
          <p:nvSpPr>
            <p:cNvPr id="281" name="Shape 281"/>
            <p:cNvSpPr/>
            <p:nvPr/>
          </p:nvSpPr>
          <p:spPr>
            <a:xfrm>
              <a:off x="0" y="0"/>
              <a:ext cx="409576" cy="440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82" name="Shape 282"/>
            <p:cNvSpPr/>
            <p:nvPr/>
          </p:nvSpPr>
          <p:spPr>
            <a:xfrm>
              <a:off x="433388" y="4316359"/>
              <a:ext cx="350839" cy="158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83" name="Shape 283"/>
            <p:cNvSpPr/>
            <p:nvPr/>
          </p:nvSpPr>
          <p:spPr>
            <a:xfrm>
              <a:off x="811213" y="5862628"/>
              <a:ext cx="357189" cy="99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84" name="Shape 284"/>
            <p:cNvSpPr/>
            <p:nvPr/>
          </p:nvSpPr>
          <p:spPr>
            <a:xfrm>
              <a:off x="409575" y="4364261"/>
              <a:ext cx="457201" cy="223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85" name="Shape 285"/>
            <p:cNvSpPr/>
            <p:nvPr/>
          </p:nvSpPr>
          <p:spPr>
            <a:xfrm>
              <a:off x="368134" y="1288967"/>
              <a:ext cx="141455" cy="302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86" name="Shape 286"/>
            <p:cNvSpPr/>
            <p:nvPr/>
          </p:nvSpPr>
          <p:spPr>
            <a:xfrm>
              <a:off x="898525" y="6571574"/>
              <a:ext cx="111126" cy="28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87" name="Shape 287"/>
            <p:cNvSpPr/>
            <p:nvPr/>
          </p:nvSpPr>
          <p:spPr>
            <a:xfrm>
              <a:off x="393700" y="4107508"/>
              <a:ext cx="68264" cy="51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88" name="Shape 288"/>
            <p:cNvSpPr/>
            <p:nvPr/>
          </p:nvSpPr>
          <p:spPr>
            <a:xfrm>
              <a:off x="784225" y="3145640"/>
              <a:ext cx="1168401" cy="271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89" name="Shape 289"/>
            <p:cNvSpPr/>
            <p:nvPr/>
          </p:nvSpPr>
          <p:spPr>
            <a:xfrm>
              <a:off x="866775" y="6600315"/>
              <a:ext cx="100014" cy="25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90" name="Shape 290"/>
            <p:cNvSpPr/>
            <p:nvPr/>
          </p:nvSpPr>
          <p:spPr>
            <a:xfrm>
              <a:off x="784225" y="5897118"/>
              <a:ext cx="114301" cy="67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91" name="Shape 291"/>
            <p:cNvSpPr/>
            <p:nvPr/>
          </p:nvSpPr>
          <p:spPr>
            <a:xfrm>
              <a:off x="784225" y="5772573"/>
              <a:ext cx="31751" cy="2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292" name="Shape 292"/>
            <p:cNvSpPr/>
            <p:nvPr/>
          </p:nvSpPr>
          <p:spPr>
            <a:xfrm>
              <a:off x="811213" y="6322486"/>
              <a:ext cx="174626" cy="53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sp>
        <p:nvSpPr>
          <p:cNvPr id="294" name="Shape 294"/>
          <p:cNvSpPr/>
          <p:nvPr/>
        </p:nvSpPr>
        <p:spPr>
          <a:xfrm>
            <a:off x="-1" y="0"/>
            <a:ext cx="182565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295" name="Shape 295"/>
          <p:cNvSpPr/>
          <p:nvPr/>
        </p:nvSpPr>
        <p:spPr>
          <a:xfrm flipV="1">
            <a:off x="0" y="711200"/>
            <a:ext cx="1365989" cy="50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296" name="Shape 296"/>
          <p:cNvSpPr>
            <a:spLocks noGrp="1"/>
          </p:cNvSpPr>
          <p:nvPr>
            <p:ph type="title"/>
          </p:nvPr>
        </p:nvSpPr>
        <p:spPr>
          <a:xfrm>
            <a:off x="1942414" y="0"/>
            <a:ext cx="2629586" cy="1422400"/>
          </a:xfrm>
          <a:prstGeom prst="rect">
            <a:avLst/>
          </a:prstGeom>
        </p:spPr>
        <p:txBody>
          <a:bodyPr anchor="b"/>
          <a:lstStyle>
            <a:lvl1pPr defTabSz="457200">
              <a:lnSpc>
                <a:spcPct val="100000"/>
              </a:lnSpc>
              <a:defRPr sz="20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297" name="Shape 297"/>
          <p:cNvSpPr>
            <a:spLocks noGrp="1"/>
          </p:cNvSpPr>
          <p:nvPr>
            <p:ph type="body" idx="1"/>
          </p:nvPr>
        </p:nvSpPr>
        <p:spPr>
          <a:xfrm>
            <a:off x="4743493" y="0"/>
            <a:ext cx="3790907" cy="6307141"/>
          </a:xfrm>
          <a:prstGeom prst="rect">
            <a:avLst/>
          </a:prstGeom>
        </p:spPr>
        <p:txBody>
          <a:bodyPr anchor="ctr"/>
          <a:lstStyle>
            <a:lvl1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8668" indent="-321468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8314" indent="-293914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14500" indent="-34290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71700" indent="-34290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Body Level Five</a:t>
            </a:r>
          </a:p>
        </p:txBody>
      </p:sp>
      <p:sp>
        <p:nvSpPr>
          <p:cNvPr id="298" name="Shape 298"/>
          <p:cNvSpPr>
            <a:spLocks noGrp="1"/>
          </p:cNvSpPr>
          <p:nvPr>
            <p:ph type="sldNum" sz="quarter" idx="2"/>
          </p:nvPr>
        </p:nvSpPr>
        <p:spPr>
          <a:xfrm>
            <a:off x="511175" y="783587"/>
            <a:ext cx="585788" cy="3727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roup 312"/>
          <p:cNvGrpSpPr/>
          <p:nvPr/>
        </p:nvGrpSpPr>
        <p:grpSpPr>
          <a:xfrm>
            <a:off x="-1" y="228599"/>
            <a:ext cx="1981201" cy="6638927"/>
            <a:chOff x="0" y="0"/>
            <a:chExt cx="1981199" cy="6638925"/>
          </a:xfrm>
        </p:grpSpPr>
        <p:sp>
          <p:nvSpPr>
            <p:cNvPr id="300" name="Shape 300"/>
            <p:cNvSpPr/>
            <p:nvPr/>
          </p:nvSpPr>
          <p:spPr>
            <a:xfrm>
              <a:off x="-1" y="2346548"/>
              <a:ext cx="69926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01" name="Shape 301"/>
            <p:cNvSpPr/>
            <p:nvPr/>
          </p:nvSpPr>
          <p:spPr>
            <a:xfrm>
              <a:off x="89348" y="2928060"/>
              <a:ext cx="449332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02" name="Shape 302"/>
            <p:cNvSpPr/>
            <p:nvPr/>
          </p:nvSpPr>
          <p:spPr>
            <a:xfrm>
              <a:off x="560692" y="5218693"/>
              <a:ext cx="42343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03" name="Shape 303"/>
            <p:cNvSpPr/>
            <p:nvPr/>
          </p:nvSpPr>
          <p:spPr>
            <a:xfrm>
              <a:off x="666874" y="6275478"/>
              <a:ext cx="119132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04" name="Shape 304"/>
            <p:cNvSpPr/>
            <p:nvPr/>
          </p:nvSpPr>
          <p:spPr>
            <a:xfrm>
              <a:off x="69924" y="2972791"/>
              <a:ext cx="571053" cy="332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05" name="Shape 305"/>
            <p:cNvSpPr/>
            <p:nvPr/>
          </p:nvSpPr>
          <p:spPr>
            <a:xfrm>
              <a:off x="18152" y="-1"/>
              <a:ext cx="71197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06" name="Shape 306"/>
            <p:cNvSpPr/>
            <p:nvPr/>
          </p:nvSpPr>
          <p:spPr>
            <a:xfrm>
              <a:off x="54385" y="2715585"/>
              <a:ext cx="54387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07" name="Shape 307"/>
            <p:cNvSpPr/>
            <p:nvPr/>
          </p:nvSpPr>
          <p:spPr>
            <a:xfrm>
              <a:off x="534794" y="5250378"/>
              <a:ext cx="132081" cy="102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08" name="Shape 308"/>
            <p:cNvSpPr/>
            <p:nvPr/>
          </p:nvSpPr>
          <p:spPr>
            <a:xfrm>
              <a:off x="538679" y="1170478"/>
              <a:ext cx="1442521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09" name="Shape 309"/>
            <p:cNvSpPr/>
            <p:nvPr/>
          </p:nvSpPr>
          <p:spPr>
            <a:xfrm>
              <a:off x="640976" y="6301573"/>
              <a:ext cx="112658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10" name="Shape 310"/>
            <p:cNvSpPr/>
            <p:nvPr/>
          </p:nvSpPr>
          <p:spPr>
            <a:xfrm>
              <a:off x="534794" y="5131094"/>
              <a:ext cx="25899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11" name="Shape 311"/>
            <p:cNvSpPr/>
            <p:nvPr/>
          </p:nvSpPr>
          <p:spPr>
            <a:xfrm>
              <a:off x="590475" y="6016407"/>
              <a:ext cx="165748" cy="62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grpSp>
        <p:nvGrpSpPr>
          <p:cNvPr id="325" name="Group 325"/>
          <p:cNvGrpSpPr/>
          <p:nvPr/>
        </p:nvGrpSpPr>
        <p:grpSpPr>
          <a:xfrm>
            <a:off x="20638" y="0"/>
            <a:ext cx="1952626" cy="6853239"/>
            <a:chOff x="0" y="0"/>
            <a:chExt cx="1952624" cy="6853238"/>
          </a:xfrm>
        </p:grpSpPr>
        <p:sp>
          <p:nvSpPr>
            <p:cNvPr id="313" name="Shape 313"/>
            <p:cNvSpPr/>
            <p:nvPr/>
          </p:nvSpPr>
          <p:spPr>
            <a:xfrm>
              <a:off x="0" y="0"/>
              <a:ext cx="409576" cy="440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14" name="Shape 314"/>
            <p:cNvSpPr/>
            <p:nvPr/>
          </p:nvSpPr>
          <p:spPr>
            <a:xfrm>
              <a:off x="433388" y="4316359"/>
              <a:ext cx="350839" cy="158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15" name="Shape 315"/>
            <p:cNvSpPr/>
            <p:nvPr/>
          </p:nvSpPr>
          <p:spPr>
            <a:xfrm>
              <a:off x="811213" y="5862628"/>
              <a:ext cx="357189" cy="99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16" name="Shape 316"/>
            <p:cNvSpPr/>
            <p:nvPr/>
          </p:nvSpPr>
          <p:spPr>
            <a:xfrm>
              <a:off x="409575" y="4364261"/>
              <a:ext cx="457201" cy="223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17" name="Shape 317"/>
            <p:cNvSpPr/>
            <p:nvPr/>
          </p:nvSpPr>
          <p:spPr>
            <a:xfrm>
              <a:off x="368134" y="1288967"/>
              <a:ext cx="141455" cy="302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18" name="Shape 318"/>
            <p:cNvSpPr/>
            <p:nvPr/>
          </p:nvSpPr>
          <p:spPr>
            <a:xfrm>
              <a:off x="898525" y="6571574"/>
              <a:ext cx="111126" cy="28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19" name="Shape 319"/>
            <p:cNvSpPr/>
            <p:nvPr/>
          </p:nvSpPr>
          <p:spPr>
            <a:xfrm>
              <a:off x="393700" y="4107508"/>
              <a:ext cx="68264" cy="51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20" name="Shape 320"/>
            <p:cNvSpPr/>
            <p:nvPr/>
          </p:nvSpPr>
          <p:spPr>
            <a:xfrm>
              <a:off x="784225" y="3145640"/>
              <a:ext cx="1168401" cy="271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21" name="Shape 321"/>
            <p:cNvSpPr/>
            <p:nvPr/>
          </p:nvSpPr>
          <p:spPr>
            <a:xfrm>
              <a:off x="866775" y="6600315"/>
              <a:ext cx="100014" cy="25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22" name="Shape 322"/>
            <p:cNvSpPr/>
            <p:nvPr/>
          </p:nvSpPr>
          <p:spPr>
            <a:xfrm>
              <a:off x="784225" y="5897118"/>
              <a:ext cx="114301" cy="67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23" name="Shape 323"/>
            <p:cNvSpPr/>
            <p:nvPr/>
          </p:nvSpPr>
          <p:spPr>
            <a:xfrm>
              <a:off x="784225" y="5772573"/>
              <a:ext cx="31751" cy="2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24" name="Shape 324"/>
            <p:cNvSpPr/>
            <p:nvPr/>
          </p:nvSpPr>
          <p:spPr>
            <a:xfrm>
              <a:off x="811213" y="6322486"/>
              <a:ext cx="174626" cy="53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sp>
        <p:nvSpPr>
          <p:cNvPr id="326" name="Shape 326"/>
          <p:cNvSpPr/>
          <p:nvPr/>
        </p:nvSpPr>
        <p:spPr>
          <a:xfrm>
            <a:off x="-1" y="0"/>
            <a:ext cx="182565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327" name="Shape 327"/>
          <p:cNvSpPr/>
          <p:nvPr/>
        </p:nvSpPr>
        <p:spPr>
          <a:xfrm flipV="1">
            <a:off x="0" y="4910137"/>
            <a:ext cx="1365989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328" name="Shape 328"/>
          <p:cNvSpPr>
            <a:spLocks noGrp="1"/>
          </p:cNvSpPr>
          <p:nvPr>
            <p:ph type="title"/>
          </p:nvPr>
        </p:nvSpPr>
        <p:spPr>
          <a:xfrm>
            <a:off x="1942414" y="3086100"/>
            <a:ext cx="6591986" cy="2281238"/>
          </a:xfrm>
          <a:prstGeom prst="rect">
            <a:avLst/>
          </a:prstGeom>
        </p:spPr>
        <p:txBody>
          <a:bodyPr anchor="b">
            <a:normAutofit/>
          </a:bodyPr>
          <a:lstStyle>
            <a:lvl1pPr defTabSz="457200">
              <a:lnSpc>
                <a:spcPct val="100000"/>
              </a:lnSpc>
              <a:defRPr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329" name="Shape 329"/>
          <p:cNvSpPr>
            <a:spLocks noGrp="1"/>
          </p:cNvSpPr>
          <p:nvPr>
            <p:ph type="body" idx="1"/>
          </p:nvPr>
        </p:nvSpPr>
        <p:spPr>
          <a:xfrm>
            <a:off x="1942414" y="5367337"/>
            <a:ext cx="6591986" cy="1490663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12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0404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0404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0404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0404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404040"/>
                </a:solidFill>
              </a:rPr>
              <a:t>Body Level Five</a:t>
            </a:r>
          </a:p>
        </p:txBody>
      </p:sp>
      <p:sp>
        <p:nvSpPr>
          <p:cNvPr id="330" name="Shape 330"/>
          <p:cNvSpPr>
            <a:spLocks noGrp="1"/>
          </p:cNvSpPr>
          <p:nvPr>
            <p:ph type="sldNum" sz="quarter" idx="2"/>
          </p:nvPr>
        </p:nvSpPr>
        <p:spPr>
          <a:xfrm>
            <a:off x="511175" y="4979350"/>
            <a:ext cx="585788" cy="3727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23887" y="0"/>
            <a:ext cx="7886701" cy="4562476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1" cy="226853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888888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888888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888888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888888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roup 344"/>
          <p:cNvGrpSpPr/>
          <p:nvPr/>
        </p:nvGrpSpPr>
        <p:grpSpPr>
          <a:xfrm>
            <a:off x="-1" y="228599"/>
            <a:ext cx="1981201" cy="6638927"/>
            <a:chOff x="0" y="0"/>
            <a:chExt cx="1981199" cy="6638925"/>
          </a:xfrm>
        </p:grpSpPr>
        <p:sp>
          <p:nvSpPr>
            <p:cNvPr id="332" name="Shape 332"/>
            <p:cNvSpPr/>
            <p:nvPr/>
          </p:nvSpPr>
          <p:spPr>
            <a:xfrm>
              <a:off x="-1" y="2346548"/>
              <a:ext cx="69926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33" name="Shape 333"/>
            <p:cNvSpPr/>
            <p:nvPr/>
          </p:nvSpPr>
          <p:spPr>
            <a:xfrm>
              <a:off x="89348" y="2928060"/>
              <a:ext cx="449332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34" name="Shape 334"/>
            <p:cNvSpPr/>
            <p:nvPr/>
          </p:nvSpPr>
          <p:spPr>
            <a:xfrm>
              <a:off x="560692" y="5218693"/>
              <a:ext cx="42343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35" name="Shape 335"/>
            <p:cNvSpPr/>
            <p:nvPr/>
          </p:nvSpPr>
          <p:spPr>
            <a:xfrm>
              <a:off x="666874" y="6275478"/>
              <a:ext cx="119132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36" name="Shape 336"/>
            <p:cNvSpPr/>
            <p:nvPr/>
          </p:nvSpPr>
          <p:spPr>
            <a:xfrm>
              <a:off x="69924" y="2972791"/>
              <a:ext cx="571053" cy="332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37" name="Shape 337"/>
            <p:cNvSpPr/>
            <p:nvPr/>
          </p:nvSpPr>
          <p:spPr>
            <a:xfrm>
              <a:off x="18152" y="-1"/>
              <a:ext cx="71197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38" name="Shape 338"/>
            <p:cNvSpPr/>
            <p:nvPr/>
          </p:nvSpPr>
          <p:spPr>
            <a:xfrm>
              <a:off x="54385" y="2715585"/>
              <a:ext cx="54387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39" name="Shape 339"/>
            <p:cNvSpPr/>
            <p:nvPr/>
          </p:nvSpPr>
          <p:spPr>
            <a:xfrm>
              <a:off x="534794" y="5250378"/>
              <a:ext cx="132081" cy="102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40" name="Shape 340"/>
            <p:cNvSpPr/>
            <p:nvPr/>
          </p:nvSpPr>
          <p:spPr>
            <a:xfrm>
              <a:off x="538679" y="1170478"/>
              <a:ext cx="1442521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41" name="Shape 341"/>
            <p:cNvSpPr/>
            <p:nvPr/>
          </p:nvSpPr>
          <p:spPr>
            <a:xfrm>
              <a:off x="640976" y="6301573"/>
              <a:ext cx="112658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42" name="Shape 342"/>
            <p:cNvSpPr/>
            <p:nvPr/>
          </p:nvSpPr>
          <p:spPr>
            <a:xfrm>
              <a:off x="534794" y="5131094"/>
              <a:ext cx="25899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43" name="Shape 343"/>
            <p:cNvSpPr/>
            <p:nvPr/>
          </p:nvSpPr>
          <p:spPr>
            <a:xfrm>
              <a:off x="590475" y="6016407"/>
              <a:ext cx="165748" cy="62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grpSp>
        <p:nvGrpSpPr>
          <p:cNvPr id="357" name="Group 357"/>
          <p:cNvGrpSpPr/>
          <p:nvPr/>
        </p:nvGrpSpPr>
        <p:grpSpPr>
          <a:xfrm>
            <a:off x="20638" y="0"/>
            <a:ext cx="1952626" cy="6853239"/>
            <a:chOff x="0" y="0"/>
            <a:chExt cx="1952624" cy="6853238"/>
          </a:xfrm>
        </p:grpSpPr>
        <p:sp>
          <p:nvSpPr>
            <p:cNvPr id="345" name="Shape 345"/>
            <p:cNvSpPr/>
            <p:nvPr/>
          </p:nvSpPr>
          <p:spPr>
            <a:xfrm>
              <a:off x="0" y="0"/>
              <a:ext cx="409576" cy="440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46" name="Shape 346"/>
            <p:cNvSpPr/>
            <p:nvPr/>
          </p:nvSpPr>
          <p:spPr>
            <a:xfrm>
              <a:off x="433388" y="4316359"/>
              <a:ext cx="350839" cy="158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47" name="Shape 347"/>
            <p:cNvSpPr/>
            <p:nvPr/>
          </p:nvSpPr>
          <p:spPr>
            <a:xfrm>
              <a:off x="811213" y="5862628"/>
              <a:ext cx="357189" cy="99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48" name="Shape 348"/>
            <p:cNvSpPr/>
            <p:nvPr/>
          </p:nvSpPr>
          <p:spPr>
            <a:xfrm>
              <a:off x="409575" y="4364261"/>
              <a:ext cx="457201" cy="223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49" name="Shape 349"/>
            <p:cNvSpPr/>
            <p:nvPr/>
          </p:nvSpPr>
          <p:spPr>
            <a:xfrm>
              <a:off x="368134" y="1288967"/>
              <a:ext cx="141455" cy="302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50" name="Shape 350"/>
            <p:cNvSpPr/>
            <p:nvPr/>
          </p:nvSpPr>
          <p:spPr>
            <a:xfrm>
              <a:off x="898525" y="6571574"/>
              <a:ext cx="111126" cy="28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51" name="Shape 351"/>
            <p:cNvSpPr/>
            <p:nvPr/>
          </p:nvSpPr>
          <p:spPr>
            <a:xfrm>
              <a:off x="393700" y="4107508"/>
              <a:ext cx="68264" cy="51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52" name="Shape 352"/>
            <p:cNvSpPr/>
            <p:nvPr/>
          </p:nvSpPr>
          <p:spPr>
            <a:xfrm>
              <a:off x="784225" y="3145640"/>
              <a:ext cx="1168401" cy="271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53" name="Shape 353"/>
            <p:cNvSpPr/>
            <p:nvPr/>
          </p:nvSpPr>
          <p:spPr>
            <a:xfrm>
              <a:off x="866775" y="6600315"/>
              <a:ext cx="100014" cy="25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54" name="Shape 354"/>
            <p:cNvSpPr/>
            <p:nvPr/>
          </p:nvSpPr>
          <p:spPr>
            <a:xfrm>
              <a:off x="784225" y="5897118"/>
              <a:ext cx="114301" cy="67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55" name="Shape 355"/>
            <p:cNvSpPr/>
            <p:nvPr/>
          </p:nvSpPr>
          <p:spPr>
            <a:xfrm>
              <a:off x="784225" y="5772573"/>
              <a:ext cx="31751" cy="2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56" name="Shape 356"/>
            <p:cNvSpPr/>
            <p:nvPr/>
          </p:nvSpPr>
          <p:spPr>
            <a:xfrm>
              <a:off x="811213" y="6322486"/>
              <a:ext cx="174626" cy="53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sp>
        <p:nvSpPr>
          <p:cNvPr id="358" name="Shape 358"/>
          <p:cNvSpPr/>
          <p:nvPr/>
        </p:nvSpPr>
        <p:spPr>
          <a:xfrm>
            <a:off x="-1" y="0"/>
            <a:ext cx="182565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359" name="Shape 359"/>
          <p:cNvSpPr/>
          <p:nvPr/>
        </p:nvSpPr>
        <p:spPr>
          <a:xfrm flipV="1">
            <a:off x="0" y="3167063"/>
            <a:ext cx="1365989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360" name="Shape 360"/>
          <p:cNvSpPr>
            <a:spLocks noGrp="1"/>
          </p:cNvSpPr>
          <p:nvPr>
            <p:ph type="title"/>
          </p:nvPr>
        </p:nvSpPr>
        <p:spPr>
          <a:xfrm>
            <a:off x="1942414" y="348859"/>
            <a:ext cx="6591986" cy="363852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lnSpc>
                <a:spcPct val="100000"/>
              </a:lnSpc>
              <a:defRPr sz="4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361" name="Shape 361"/>
          <p:cNvSpPr>
            <a:spLocks noGrp="1"/>
          </p:cNvSpPr>
          <p:nvPr>
            <p:ph type="body" idx="1"/>
          </p:nvPr>
        </p:nvSpPr>
        <p:spPr>
          <a:xfrm>
            <a:off x="1942414" y="3987379"/>
            <a:ext cx="6591986" cy="2289197"/>
          </a:xfrm>
          <a:prstGeom prst="rect">
            <a:avLst/>
          </a:prstGeom>
        </p:spPr>
        <p:txBody>
          <a:bodyPr anchor="ctr"/>
          <a:lstStyle>
            <a:lvl1pPr marL="0" indent="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Body Level Five</a:t>
            </a:r>
          </a:p>
        </p:txBody>
      </p:sp>
      <p:sp>
        <p:nvSpPr>
          <p:cNvPr id="362" name="Shape 362"/>
          <p:cNvSpPr>
            <a:spLocks noGrp="1"/>
          </p:cNvSpPr>
          <p:nvPr>
            <p:ph type="sldNum" sz="quarter" idx="2"/>
          </p:nvPr>
        </p:nvSpPr>
        <p:spPr>
          <a:xfrm>
            <a:off x="511175" y="3241037"/>
            <a:ext cx="585788" cy="3727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roup 376"/>
          <p:cNvGrpSpPr/>
          <p:nvPr/>
        </p:nvGrpSpPr>
        <p:grpSpPr>
          <a:xfrm>
            <a:off x="-1" y="228599"/>
            <a:ext cx="1981201" cy="6638927"/>
            <a:chOff x="0" y="0"/>
            <a:chExt cx="1981199" cy="6638925"/>
          </a:xfrm>
        </p:grpSpPr>
        <p:sp>
          <p:nvSpPr>
            <p:cNvPr id="364" name="Shape 364"/>
            <p:cNvSpPr/>
            <p:nvPr/>
          </p:nvSpPr>
          <p:spPr>
            <a:xfrm>
              <a:off x="-1" y="2346548"/>
              <a:ext cx="69926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65" name="Shape 365"/>
            <p:cNvSpPr/>
            <p:nvPr/>
          </p:nvSpPr>
          <p:spPr>
            <a:xfrm>
              <a:off x="89348" y="2928060"/>
              <a:ext cx="449332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66" name="Shape 366"/>
            <p:cNvSpPr/>
            <p:nvPr/>
          </p:nvSpPr>
          <p:spPr>
            <a:xfrm>
              <a:off x="560692" y="5218693"/>
              <a:ext cx="42343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67" name="Shape 367"/>
            <p:cNvSpPr/>
            <p:nvPr/>
          </p:nvSpPr>
          <p:spPr>
            <a:xfrm>
              <a:off x="666874" y="6275478"/>
              <a:ext cx="119132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68" name="Shape 368"/>
            <p:cNvSpPr/>
            <p:nvPr/>
          </p:nvSpPr>
          <p:spPr>
            <a:xfrm>
              <a:off x="69924" y="2972791"/>
              <a:ext cx="571053" cy="332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69" name="Shape 369"/>
            <p:cNvSpPr/>
            <p:nvPr/>
          </p:nvSpPr>
          <p:spPr>
            <a:xfrm>
              <a:off x="18152" y="-1"/>
              <a:ext cx="71197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70" name="Shape 370"/>
            <p:cNvSpPr/>
            <p:nvPr/>
          </p:nvSpPr>
          <p:spPr>
            <a:xfrm>
              <a:off x="54385" y="2715585"/>
              <a:ext cx="54387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71" name="Shape 371"/>
            <p:cNvSpPr/>
            <p:nvPr/>
          </p:nvSpPr>
          <p:spPr>
            <a:xfrm>
              <a:off x="534794" y="5250378"/>
              <a:ext cx="132081" cy="102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72" name="Shape 372"/>
            <p:cNvSpPr/>
            <p:nvPr/>
          </p:nvSpPr>
          <p:spPr>
            <a:xfrm>
              <a:off x="538679" y="1170478"/>
              <a:ext cx="1442521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73" name="Shape 373"/>
            <p:cNvSpPr/>
            <p:nvPr/>
          </p:nvSpPr>
          <p:spPr>
            <a:xfrm>
              <a:off x="640976" y="6301573"/>
              <a:ext cx="112658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74" name="Shape 374"/>
            <p:cNvSpPr/>
            <p:nvPr/>
          </p:nvSpPr>
          <p:spPr>
            <a:xfrm>
              <a:off x="534794" y="5131094"/>
              <a:ext cx="25899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75" name="Shape 375"/>
            <p:cNvSpPr/>
            <p:nvPr/>
          </p:nvSpPr>
          <p:spPr>
            <a:xfrm>
              <a:off x="590475" y="6016407"/>
              <a:ext cx="165748" cy="62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grpSp>
        <p:nvGrpSpPr>
          <p:cNvPr id="389" name="Group 389"/>
          <p:cNvGrpSpPr/>
          <p:nvPr/>
        </p:nvGrpSpPr>
        <p:grpSpPr>
          <a:xfrm>
            <a:off x="20638" y="0"/>
            <a:ext cx="1952626" cy="6853239"/>
            <a:chOff x="0" y="0"/>
            <a:chExt cx="1952624" cy="6853238"/>
          </a:xfrm>
        </p:grpSpPr>
        <p:sp>
          <p:nvSpPr>
            <p:cNvPr id="377" name="Shape 377"/>
            <p:cNvSpPr/>
            <p:nvPr/>
          </p:nvSpPr>
          <p:spPr>
            <a:xfrm>
              <a:off x="0" y="0"/>
              <a:ext cx="409576" cy="440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78" name="Shape 378"/>
            <p:cNvSpPr/>
            <p:nvPr/>
          </p:nvSpPr>
          <p:spPr>
            <a:xfrm>
              <a:off x="433388" y="4316359"/>
              <a:ext cx="350839" cy="158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79" name="Shape 379"/>
            <p:cNvSpPr/>
            <p:nvPr/>
          </p:nvSpPr>
          <p:spPr>
            <a:xfrm>
              <a:off x="811213" y="5862628"/>
              <a:ext cx="357189" cy="99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80" name="Shape 380"/>
            <p:cNvSpPr/>
            <p:nvPr/>
          </p:nvSpPr>
          <p:spPr>
            <a:xfrm>
              <a:off x="409575" y="4364261"/>
              <a:ext cx="457201" cy="223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81" name="Shape 381"/>
            <p:cNvSpPr/>
            <p:nvPr/>
          </p:nvSpPr>
          <p:spPr>
            <a:xfrm>
              <a:off x="368134" y="1288967"/>
              <a:ext cx="141455" cy="302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82" name="Shape 382"/>
            <p:cNvSpPr/>
            <p:nvPr/>
          </p:nvSpPr>
          <p:spPr>
            <a:xfrm>
              <a:off x="898525" y="6571574"/>
              <a:ext cx="111126" cy="28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83" name="Shape 383"/>
            <p:cNvSpPr/>
            <p:nvPr/>
          </p:nvSpPr>
          <p:spPr>
            <a:xfrm>
              <a:off x="393700" y="4107508"/>
              <a:ext cx="68264" cy="51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84" name="Shape 384"/>
            <p:cNvSpPr/>
            <p:nvPr/>
          </p:nvSpPr>
          <p:spPr>
            <a:xfrm>
              <a:off x="784225" y="3145640"/>
              <a:ext cx="1168401" cy="271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85" name="Shape 385"/>
            <p:cNvSpPr/>
            <p:nvPr/>
          </p:nvSpPr>
          <p:spPr>
            <a:xfrm>
              <a:off x="866775" y="6600315"/>
              <a:ext cx="100014" cy="25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86" name="Shape 386"/>
            <p:cNvSpPr/>
            <p:nvPr/>
          </p:nvSpPr>
          <p:spPr>
            <a:xfrm>
              <a:off x="784225" y="5897118"/>
              <a:ext cx="114301" cy="67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87" name="Shape 387"/>
            <p:cNvSpPr/>
            <p:nvPr/>
          </p:nvSpPr>
          <p:spPr>
            <a:xfrm>
              <a:off x="784225" y="5772573"/>
              <a:ext cx="31751" cy="2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88" name="Shape 388"/>
            <p:cNvSpPr/>
            <p:nvPr/>
          </p:nvSpPr>
          <p:spPr>
            <a:xfrm>
              <a:off x="811213" y="6322486"/>
              <a:ext cx="174626" cy="53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sp>
        <p:nvSpPr>
          <p:cNvPr id="390" name="Shape 390"/>
          <p:cNvSpPr/>
          <p:nvPr/>
        </p:nvSpPr>
        <p:spPr>
          <a:xfrm>
            <a:off x="-1" y="0"/>
            <a:ext cx="182565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391" name="Shape 391"/>
          <p:cNvSpPr/>
          <p:nvPr/>
        </p:nvSpPr>
        <p:spPr>
          <a:xfrm flipV="1">
            <a:off x="0" y="3167063"/>
            <a:ext cx="1365989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392" name="Shape 392"/>
          <p:cNvSpPr/>
          <p:nvPr/>
        </p:nvSpPr>
        <p:spPr>
          <a:xfrm>
            <a:off x="1808163" y="327293"/>
            <a:ext cx="45720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rgbClr val="A5301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dirty="0"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393" name="Shape 393"/>
          <p:cNvSpPr/>
          <p:nvPr/>
        </p:nvSpPr>
        <p:spPr>
          <a:xfrm>
            <a:off x="8169275" y="2583924"/>
            <a:ext cx="457200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rgbClr val="A5301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dirty="0">
                <a:solidFill>
                  <a:srgbClr val="A53010"/>
                </a:solidFill>
              </a:rPr>
              <a:t>”</a:t>
            </a:r>
          </a:p>
        </p:txBody>
      </p:sp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2188122" y="609600"/>
            <a:ext cx="6109588" cy="2895600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lnSpc>
                <a:spcPct val="100000"/>
              </a:lnSpc>
              <a:defRPr sz="4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395" name="Shape 395"/>
          <p:cNvSpPr>
            <a:spLocks noGrp="1"/>
          </p:cNvSpPr>
          <p:nvPr>
            <p:ph type="body" idx="1"/>
          </p:nvPr>
        </p:nvSpPr>
        <p:spPr>
          <a:xfrm>
            <a:off x="2415971" y="3505200"/>
            <a:ext cx="5653889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808080"/>
                </a:solidFill>
              </a:rPr>
              <a:t>Body Level Five</a:t>
            </a:r>
          </a:p>
        </p:txBody>
      </p:sp>
      <p:sp>
        <p:nvSpPr>
          <p:cNvPr id="396" name="Shape 396"/>
          <p:cNvSpPr>
            <a:spLocks noGrp="1"/>
          </p:cNvSpPr>
          <p:nvPr>
            <p:ph type="sldNum" sz="quarter" idx="2"/>
          </p:nvPr>
        </p:nvSpPr>
        <p:spPr>
          <a:xfrm>
            <a:off x="511175" y="3241037"/>
            <a:ext cx="585788" cy="3727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me Car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roup 410"/>
          <p:cNvGrpSpPr/>
          <p:nvPr/>
        </p:nvGrpSpPr>
        <p:grpSpPr>
          <a:xfrm>
            <a:off x="-1" y="228599"/>
            <a:ext cx="1981201" cy="6638927"/>
            <a:chOff x="0" y="0"/>
            <a:chExt cx="1981199" cy="6638925"/>
          </a:xfrm>
        </p:grpSpPr>
        <p:sp>
          <p:nvSpPr>
            <p:cNvPr id="398" name="Shape 398"/>
            <p:cNvSpPr/>
            <p:nvPr/>
          </p:nvSpPr>
          <p:spPr>
            <a:xfrm>
              <a:off x="-1" y="2346548"/>
              <a:ext cx="69926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399" name="Shape 399"/>
            <p:cNvSpPr/>
            <p:nvPr/>
          </p:nvSpPr>
          <p:spPr>
            <a:xfrm>
              <a:off x="89348" y="2928060"/>
              <a:ext cx="449332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00" name="Shape 400"/>
            <p:cNvSpPr/>
            <p:nvPr/>
          </p:nvSpPr>
          <p:spPr>
            <a:xfrm>
              <a:off x="560692" y="5218693"/>
              <a:ext cx="42343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01" name="Shape 401"/>
            <p:cNvSpPr/>
            <p:nvPr/>
          </p:nvSpPr>
          <p:spPr>
            <a:xfrm>
              <a:off x="666874" y="6275478"/>
              <a:ext cx="119132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02" name="Shape 402"/>
            <p:cNvSpPr/>
            <p:nvPr/>
          </p:nvSpPr>
          <p:spPr>
            <a:xfrm>
              <a:off x="69924" y="2972791"/>
              <a:ext cx="571053" cy="332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03" name="Shape 403"/>
            <p:cNvSpPr/>
            <p:nvPr/>
          </p:nvSpPr>
          <p:spPr>
            <a:xfrm>
              <a:off x="18152" y="-1"/>
              <a:ext cx="71197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04" name="Shape 404"/>
            <p:cNvSpPr/>
            <p:nvPr/>
          </p:nvSpPr>
          <p:spPr>
            <a:xfrm>
              <a:off x="54385" y="2715585"/>
              <a:ext cx="54387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05" name="Shape 405"/>
            <p:cNvSpPr/>
            <p:nvPr/>
          </p:nvSpPr>
          <p:spPr>
            <a:xfrm>
              <a:off x="534794" y="5250378"/>
              <a:ext cx="132081" cy="102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06" name="Shape 406"/>
            <p:cNvSpPr/>
            <p:nvPr/>
          </p:nvSpPr>
          <p:spPr>
            <a:xfrm>
              <a:off x="538679" y="1170478"/>
              <a:ext cx="1442521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07" name="Shape 407"/>
            <p:cNvSpPr/>
            <p:nvPr/>
          </p:nvSpPr>
          <p:spPr>
            <a:xfrm>
              <a:off x="640976" y="6301573"/>
              <a:ext cx="112658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08" name="Shape 408"/>
            <p:cNvSpPr/>
            <p:nvPr/>
          </p:nvSpPr>
          <p:spPr>
            <a:xfrm>
              <a:off x="534794" y="5131094"/>
              <a:ext cx="25899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09" name="Shape 409"/>
            <p:cNvSpPr/>
            <p:nvPr/>
          </p:nvSpPr>
          <p:spPr>
            <a:xfrm>
              <a:off x="590475" y="6016407"/>
              <a:ext cx="165748" cy="62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grpSp>
        <p:nvGrpSpPr>
          <p:cNvPr id="423" name="Group 423"/>
          <p:cNvGrpSpPr/>
          <p:nvPr/>
        </p:nvGrpSpPr>
        <p:grpSpPr>
          <a:xfrm>
            <a:off x="20638" y="0"/>
            <a:ext cx="1952626" cy="6853239"/>
            <a:chOff x="0" y="0"/>
            <a:chExt cx="1952624" cy="6853238"/>
          </a:xfrm>
        </p:grpSpPr>
        <p:sp>
          <p:nvSpPr>
            <p:cNvPr id="411" name="Shape 411"/>
            <p:cNvSpPr/>
            <p:nvPr/>
          </p:nvSpPr>
          <p:spPr>
            <a:xfrm>
              <a:off x="0" y="0"/>
              <a:ext cx="409576" cy="440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12" name="Shape 412"/>
            <p:cNvSpPr/>
            <p:nvPr/>
          </p:nvSpPr>
          <p:spPr>
            <a:xfrm>
              <a:off x="433388" y="4316359"/>
              <a:ext cx="350839" cy="158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13" name="Shape 413"/>
            <p:cNvSpPr/>
            <p:nvPr/>
          </p:nvSpPr>
          <p:spPr>
            <a:xfrm>
              <a:off x="811213" y="5862628"/>
              <a:ext cx="357189" cy="99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14" name="Shape 414"/>
            <p:cNvSpPr/>
            <p:nvPr/>
          </p:nvSpPr>
          <p:spPr>
            <a:xfrm>
              <a:off x="409575" y="4364261"/>
              <a:ext cx="457201" cy="223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15" name="Shape 415"/>
            <p:cNvSpPr/>
            <p:nvPr/>
          </p:nvSpPr>
          <p:spPr>
            <a:xfrm>
              <a:off x="368134" y="1288967"/>
              <a:ext cx="141455" cy="302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16" name="Shape 416"/>
            <p:cNvSpPr/>
            <p:nvPr/>
          </p:nvSpPr>
          <p:spPr>
            <a:xfrm>
              <a:off x="898525" y="6571574"/>
              <a:ext cx="111126" cy="28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17" name="Shape 417"/>
            <p:cNvSpPr/>
            <p:nvPr/>
          </p:nvSpPr>
          <p:spPr>
            <a:xfrm>
              <a:off x="393700" y="4107508"/>
              <a:ext cx="68264" cy="51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18" name="Shape 418"/>
            <p:cNvSpPr/>
            <p:nvPr/>
          </p:nvSpPr>
          <p:spPr>
            <a:xfrm>
              <a:off x="784225" y="3145640"/>
              <a:ext cx="1168401" cy="271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19" name="Shape 419"/>
            <p:cNvSpPr/>
            <p:nvPr/>
          </p:nvSpPr>
          <p:spPr>
            <a:xfrm>
              <a:off x="866775" y="6600315"/>
              <a:ext cx="100014" cy="25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20" name="Shape 420"/>
            <p:cNvSpPr/>
            <p:nvPr/>
          </p:nvSpPr>
          <p:spPr>
            <a:xfrm>
              <a:off x="784225" y="5897118"/>
              <a:ext cx="114301" cy="67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21" name="Shape 421"/>
            <p:cNvSpPr/>
            <p:nvPr/>
          </p:nvSpPr>
          <p:spPr>
            <a:xfrm>
              <a:off x="784225" y="5772573"/>
              <a:ext cx="31751" cy="2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22" name="Shape 422"/>
            <p:cNvSpPr/>
            <p:nvPr/>
          </p:nvSpPr>
          <p:spPr>
            <a:xfrm>
              <a:off x="811213" y="6322486"/>
              <a:ext cx="174626" cy="53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sp>
        <p:nvSpPr>
          <p:cNvPr id="424" name="Shape 424"/>
          <p:cNvSpPr/>
          <p:nvPr/>
        </p:nvSpPr>
        <p:spPr>
          <a:xfrm>
            <a:off x="-1" y="0"/>
            <a:ext cx="182565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425" name="Shape 425"/>
          <p:cNvSpPr/>
          <p:nvPr/>
        </p:nvSpPr>
        <p:spPr>
          <a:xfrm flipV="1">
            <a:off x="0" y="4910137"/>
            <a:ext cx="1365989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426" name="Shape 426"/>
          <p:cNvSpPr>
            <a:spLocks noGrp="1"/>
          </p:cNvSpPr>
          <p:nvPr>
            <p:ph type="title"/>
          </p:nvPr>
        </p:nvSpPr>
        <p:spPr>
          <a:xfrm>
            <a:off x="1942414" y="723900"/>
            <a:ext cx="6591986" cy="4439346"/>
          </a:xfrm>
          <a:prstGeom prst="rect">
            <a:avLst/>
          </a:prstGeom>
        </p:spPr>
        <p:txBody>
          <a:bodyPr anchor="b">
            <a:normAutofit/>
          </a:bodyPr>
          <a:lstStyle>
            <a:lvl1pPr defTabSz="457200">
              <a:lnSpc>
                <a:spcPct val="100000"/>
              </a:lnSpc>
              <a:defRPr sz="4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427" name="Shape 427"/>
          <p:cNvSpPr>
            <a:spLocks noGrp="1"/>
          </p:cNvSpPr>
          <p:nvPr>
            <p:ph type="body" idx="1"/>
          </p:nvPr>
        </p:nvSpPr>
        <p:spPr>
          <a:xfrm>
            <a:off x="1942414" y="5181600"/>
            <a:ext cx="6591986" cy="1676400"/>
          </a:xfrm>
          <a:prstGeom prst="rect">
            <a:avLst/>
          </a:prstGeom>
        </p:spPr>
        <p:txBody>
          <a:bodyPr/>
          <a:lstStyle>
            <a:lvl1pPr marL="342900" indent="-3429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8668" indent="-321468" defTabSz="457200">
              <a:lnSpc>
                <a:spcPct val="100000"/>
              </a:lnSpc>
              <a:spcBef>
                <a:spcPts val="1000"/>
              </a:spcBef>
              <a:buFontTx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8314" indent="-293914" defTabSz="457200">
              <a:lnSpc>
                <a:spcPct val="100000"/>
              </a:lnSpc>
              <a:spcBef>
                <a:spcPts val="1000"/>
              </a:spcBef>
              <a:buFontTx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14500" indent="-342900" defTabSz="457200">
              <a:lnSpc>
                <a:spcPct val="100000"/>
              </a:lnSpc>
              <a:spcBef>
                <a:spcPts val="1000"/>
              </a:spcBef>
              <a:buFontTx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71700" indent="-342900" defTabSz="457200">
              <a:lnSpc>
                <a:spcPct val="100000"/>
              </a:lnSpc>
              <a:spcBef>
                <a:spcPts val="1000"/>
              </a:spcBef>
              <a:buFontTx/>
              <a:defRPr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95959"/>
                </a:solidFill>
              </a:rPr>
              <a:t>Body Level Five</a:t>
            </a:r>
          </a:p>
        </p:txBody>
      </p:sp>
      <p:sp>
        <p:nvSpPr>
          <p:cNvPr id="428" name="Shape 428"/>
          <p:cNvSpPr>
            <a:spLocks noGrp="1"/>
          </p:cNvSpPr>
          <p:nvPr>
            <p:ph type="sldNum" sz="quarter" idx="2"/>
          </p:nvPr>
        </p:nvSpPr>
        <p:spPr>
          <a:xfrm>
            <a:off x="511175" y="4979350"/>
            <a:ext cx="585788" cy="3727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Name Car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roup 442"/>
          <p:cNvGrpSpPr/>
          <p:nvPr/>
        </p:nvGrpSpPr>
        <p:grpSpPr>
          <a:xfrm>
            <a:off x="-1" y="228599"/>
            <a:ext cx="1981201" cy="6638927"/>
            <a:chOff x="0" y="0"/>
            <a:chExt cx="1981199" cy="6638925"/>
          </a:xfrm>
        </p:grpSpPr>
        <p:sp>
          <p:nvSpPr>
            <p:cNvPr id="430" name="Shape 430"/>
            <p:cNvSpPr/>
            <p:nvPr/>
          </p:nvSpPr>
          <p:spPr>
            <a:xfrm>
              <a:off x="-1" y="2346548"/>
              <a:ext cx="69926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31" name="Shape 431"/>
            <p:cNvSpPr/>
            <p:nvPr/>
          </p:nvSpPr>
          <p:spPr>
            <a:xfrm>
              <a:off x="89348" y="2928060"/>
              <a:ext cx="449332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32" name="Shape 432"/>
            <p:cNvSpPr/>
            <p:nvPr/>
          </p:nvSpPr>
          <p:spPr>
            <a:xfrm>
              <a:off x="560692" y="5218693"/>
              <a:ext cx="42343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33" name="Shape 433"/>
            <p:cNvSpPr/>
            <p:nvPr/>
          </p:nvSpPr>
          <p:spPr>
            <a:xfrm>
              <a:off x="666874" y="6275478"/>
              <a:ext cx="119132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34" name="Shape 434"/>
            <p:cNvSpPr/>
            <p:nvPr/>
          </p:nvSpPr>
          <p:spPr>
            <a:xfrm>
              <a:off x="69924" y="2972791"/>
              <a:ext cx="571053" cy="332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35" name="Shape 435"/>
            <p:cNvSpPr/>
            <p:nvPr/>
          </p:nvSpPr>
          <p:spPr>
            <a:xfrm>
              <a:off x="18152" y="-1"/>
              <a:ext cx="71197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36" name="Shape 436"/>
            <p:cNvSpPr/>
            <p:nvPr/>
          </p:nvSpPr>
          <p:spPr>
            <a:xfrm>
              <a:off x="54385" y="2715585"/>
              <a:ext cx="54387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37" name="Shape 437"/>
            <p:cNvSpPr/>
            <p:nvPr/>
          </p:nvSpPr>
          <p:spPr>
            <a:xfrm>
              <a:off x="534794" y="5250378"/>
              <a:ext cx="132081" cy="102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38" name="Shape 438"/>
            <p:cNvSpPr/>
            <p:nvPr/>
          </p:nvSpPr>
          <p:spPr>
            <a:xfrm>
              <a:off x="538679" y="1170478"/>
              <a:ext cx="1442521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39" name="Shape 439"/>
            <p:cNvSpPr/>
            <p:nvPr/>
          </p:nvSpPr>
          <p:spPr>
            <a:xfrm>
              <a:off x="640976" y="6301573"/>
              <a:ext cx="112658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40" name="Shape 440"/>
            <p:cNvSpPr/>
            <p:nvPr/>
          </p:nvSpPr>
          <p:spPr>
            <a:xfrm>
              <a:off x="534794" y="5131094"/>
              <a:ext cx="25899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41" name="Shape 441"/>
            <p:cNvSpPr/>
            <p:nvPr/>
          </p:nvSpPr>
          <p:spPr>
            <a:xfrm>
              <a:off x="590475" y="6016407"/>
              <a:ext cx="165748" cy="62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grpSp>
        <p:nvGrpSpPr>
          <p:cNvPr id="455" name="Group 455"/>
          <p:cNvGrpSpPr/>
          <p:nvPr/>
        </p:nvGrpSpPr>
        <p:grpSpPr>
          <a:xfrm>
            <a:off x="20638" y="0"/>
            <a:ext cx="1952626" cy="6853239"/>
            <a:chOff x="0" y="0"/>
            <a:chExt cx="1952624" cy="6853238"/>
          </a:xfrm>
        </p:grpSpPr>
        <p:sp>
          <p:nvSpPr>
            <p:cNvPr id="443" name="Shape 443"/>
            <p:cNvSpPr/>
            <p:nvPr/>
          </p:nvSpPr>
          <p:spPr>
            <a:xfrm>
              <a:off x="0" y="0"/>
              <a:ext cx="409576" cy="440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44" name="Shape 444"/>
            <p:cNvSpPr/>
            <p:nvPr/>
          </p:nvSpPr>
          <p:spPr>
            <a:xfrm>
              <a:off x="433388" y="4316359"/>
              <a:ext cx="350839" cy="158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45" name="Shape 445"/>
            <p:cNvSpPr/>
            <p:nvPr/>
          </p:nvSpPr>
          <p:spPr>
            <a:xfrm>
              <a:off x="811213" y="5862628"/>
              <a:ext cx="357189" cy="99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46" name="Shape 446"/>
            <p:cNvSpPr/>
            <p:nvPr/>
          </p:nvSpPr>
          <p:spPr>
            <a:xfrm>
              <a:off x="409575" y="4364261"/>
              <a:ext cx="457201" cy="223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47" name="Shape 447"/>
            <p:cNvSpPr/>
            <p:nvPr/>
          </p:nvSpPr>
          <p:spPr>
            <a:xfrm>
              <a:off x="368134" y="1288967"/>
              <a:ext cx="141455" cy="302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48" name="Shape 448"/>
            <p:cNvSpPr/>
            <p:nvPr/>
          </p:nvSpPr>
          <p:spPr>
            <a:xfrm>
              <a:off x="898525" y="6571574"/>
              <a:ext cx="111126" cy="28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49" name="Shape 449"/>
            <p:cNvSpPr/>
            <p:nvPr/>
          </p:nvSpPr>
          <p:spPr>
            <a:xfrm>
              <a:off x="393700" y="4107508"/>
              <a:ext cx="68264" cy="51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50" name="Shape 450"/>
            <p:cNvSpPr/>
            <p:nvPr/>
          </p:nvSpPr>
          <p:spPr>
            <a:xfrm>
              <a:off x="784225" y="3145640"/>
              <a:ext cx="1168401" cy="271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51" name="Shape 451"/>
            <p:cNvSpPr/>
            <p:nvPr/>
          </p:nvSpPr>
          <p:spPr>
            <a:xfrm>
              <a:off x="866775" y="6600315"/>
              <a:ext cx="100014" cy="25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52" name="Shape 452"/>
            <p:cNvSpPr/>
            <p:nvPr/>
          </p:nvSpPr>
          <p:spPr>
            <a:xfrm>
              <a:off x="784225" y="5897118"/>
              <a:ext cx="114301" cy="67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53" name="Shape 453"/>
            <p:cNvSpPr/>
            <p:nvPr/>
          </p:nvSpPr>
          <p:spPr>
            <a:xfrm>
              <a:off x="784225" y="5772573"/>
              <a:ext cx="31751" cy="2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54" name="Shape 454"/>
            <p:cNvSpPr/>
            <p:nvPr/>
          </p:nvSpPr>
          <p:spPr>
            <a:xfrm>
              <a:off x="811213" y="6322486"/>
              <a:ext cx="174626" cy="53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sp>
        <p:nvSpPr>
          <p:cNvPr id="456" name="Shape 456"/>
          <p:cNvSpPr/>
          <p:nvPr/>
        </p:nvSpPr>
        <p:spPr>
          <a:xfrm>
            <a:off x="-1" y="0"/>
            <a:ext cx="182565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457" name="Shape 457"/>
          <p:cNvSpPr/>
          <p:nvPr/>
        </p:nvSpPr>
        <p:spPr>
          <a:xfrm flipV="1">
            <a:off x="0" y="4910137"/>
            <a:ext cx="1365989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458" name="Shape 458"/>
          <p:cNvSpPr/>
          <p:nvPr/>
        </p:nvSpPr>
        <p:spPr>
          <a:xfrm>
            <a:off x="1808163" y="327293"/>
            <a:ext cx="45720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rgbClr val="A5301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dirty="0"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459" name="Shape 459"/>
          <p:cNvSpPr/>
          <p:nvPr/>
        </p:nvSpPr>
        <p:spPr>
          <a:xfrm>
            <a:off x="8169275" y="2583924"/>
            <a:ext cx="457200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rgbClr val="A5301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dirty="0">
                <a:solidFill>
                  <a:srgbClr val="A53010"/>
                </a:solidFill>
              </a:rPr>
              <a:t>”</a:t>
            </a:r>
          </a:p>
        </p:txBody>
      </p:sp>
      <p:sp>
        <p:nvSpPr>
          <p:cNvPr id="460" name="Shape 460"/>
          <p:cNvSpPr>
            <a:spLocks noGrp="1"/>
          </p:cNvSpPr>
          <p:nvPr>
            <p:ph type="title"/>
          </p:nvPr>
        </p:nvSpPr>
        <p:spPr>
          <a:xfrm>
            <a:off x="2188122" y="389744"/>
            <a:ext cx="6109588" cy="333531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lnSpc>
                <a:spcPct val="100000"/>
              </a:lnSpc>
              <a:defRPr sz="4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461" name="Shape 461"/>
          <p:cNvSpPr>
            <a:spLocks noGrp="1"/>
          </p:cNvSpPr>
          <p:nvPr>
            <p:ph type="body" idx="1"/>
          </p:nvPr>
        </p:nvSpPr>
        <p:spPr>
          <a:xfrm>
            <a:off x="1942415" y="3725055"/>
            <a:ext cx="6688292" cy="14565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A5301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A5301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A5301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A5301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A5301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5301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5301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5301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5301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53010"/>
                </a:solidFill>
              </a:rPr>
              <a:t>Body Level Five</a:t>
            </a:r>
          </a:p>
        </p:txBody>
      </p:sp>
      <p:sp>
        <p:nvSpPr>
          <p:cNvPr id="462" name="Shape 462"/>
          <p:cNvSpPr>
            <a:spLocks noGrp="1"/>
          </p:cNvSpPr>
          <p:nvPr>
            <p:ph type="sldNum" sz="quarter" idx="2"/>
          </p:nvPr>
        </p:nvSpPr>
        <p:spPr>
          <a:xfrm>
            <a:off x="511175" y="4979350"/>
            <a:ext cx="585788" cy="3727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ue or Fals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roup 476"/>
          <p:cNvGrpSpPr/>
          <p:nvPr/>
        </p:nvGrpSpPr>
        <p:grpSpPr>
          <a:xfrm>
            <a:off x="-1" y="228599"/>
            <a:ext cx="1981201" cy="6638927"/>
            <a:chOff x="0" y="0"/>
            <a:chExt cx="1981199" cy="6638925"/>
          </a:xfrm>
        </p:grpSpPr>
        <p:sp>
          <p:nvSpPr>
            <p:cNvPr id="464" name="Shape 464"/>
            <p:cNvSpPr/>
            <p:nvPr/>
          </p:nvSpPr>
          <p:spPr>
            <a:xfrm>
              <a:off x="-1" y="2346548"/>
              <a:ext cx="69926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65" name="Shape 465"/>
            <p:cNvSpPr/>
            <p:nvPr/>
          </p:nvSpPr>
          <p:spPr>
            <a:xfrm>
              <a:off x="89348" y="2928060"/>
              <a:ext cx="449332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66" name="Shape 466"/>
            <p:cNvSpPr/>
            <p:nvPr/>
          </p:nvSpPr>
          <p:spPr>
            <a:xfrm>
              <a:off x="560692" y="5218693"/>
              <a:ext cx="42343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67" name="Shape 467"/>
            <p:cNvSpPr/>
            <p:nvPr/>
          </p:nvSpPr>
          <p:spPr>
            <a:xfrm>
              <a:off x="666874" y="6275478"/>
              <a:ext cx="119132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68" name="Shape 468"/>
            <p:cNvSpPr/>
            <p:nvPr/>
          </p:nvSpPr>
          <p:spPr>
            <a:xfrm>
              <a:off x="69924" y="2972791"/>
              <a:ext cx="571053" cy="332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69" name="Shape 469"/>
            <p:cNvSpPr/>
            <p:nvPr/>
          </p:nvSpPr>
          <p:spPr>
            <a:xfrm>
              <a:off x="18152" y="-1"/>
              <a:ext cx="71197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70" name="Shape 470"/>
            <p:cNvSpPr/>
            <p:nvPr/>
          </p:nvSpPr>
          <p:spPr>
            <a:xfrm>
              <a:off x="54385" y="2715585"/>
              <a:ext cx="54387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71" name="Shape 471"/>
            <p:cNvSpPr/>
            <p:nvPr/>
          </p:nvSpPr>
          <p:spPr>
            <a:xfrm>
              <a:off x="534794" y="5250378"/>
              <a:ext cx="132081" cy="102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72" name="Shape 472"/>
            <p:cNvSpPr/>
            <p:nvPr/>
          </p:nvSpPr>
          <p:spPr>
            <a:xfrm>
              <a:off x="538679" y="1170478"/>
              <a:ext cx="1442521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73" name="Shape 473"/>
            <p:cNvSpPr/>
            <p:nvPr/>
          </p:nvSpPr>
          <p:spPr>
            <a:xfrm>
              <a:off x="640976" y="6301573"/>
              <a:ext cx="112658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74" name="Shape 474"/>
            <p:cNvSpPr/>
            <p:nvPr/>
          </p:nvSpPr>
          <p:spPr>
            <a:xfrm>
              <a:off x="534794" y="5131094"/>
              <a:ext cx="25899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75" name="Shape 475"/>
            <p:cNvSpPr/>
            <p:nvPr/>
          </p:nvSpPr>
          <p:spPr>
            <a:xfrm>
              <a:off x="590475" y="6016407"/>
              <a:ext cx="165748" cy="62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grpSp>
        <p:nvGrpSpPr>
          <p:cNvPr id="489" name="Group 489"/>
          <p:cNvGrpSpPr/>
          <p:nvPr/>
        </p:nvGrpSpPr>
        <p:grpSpPr>
          <a:xfrm>
            <a:off x="20638" y="0"/>
            <a:ext cx="1952626" cy="6853239"/>
            <a:chOff x="0" y="0"/>
            <a:chExt cx="1952624" cy="6853238"/>
          </a:xfrm>
        </p:grpSpPr>
        <p:sp>
          <p:nvSpPr>
            <p:cNvPr id="477" name="Shape 477"/>
            <p:cNvSpPr/>
            <p:nvPr/>
          </p:nvSpPr>
          <p:spPr>
            <a:xfrm>
              <a:off x="0" y="0"/>
              <a:ext cx="409576" cy="440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78" name="Shape 478"/>
            <p:cNvSpPr/>
            <p:nvPr/>
          </p:nvSpPr>
          <p:spPr>
            <a:xfrm>
              <a:off x="433388" y="4316359"/>
              <a:ext cx="350839" cy="158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79" name="Shape 479"/>
            <p:cNvSpPr/>
            <p:nvPr/>
          </p:nvSpPr>
          <p:spPr>
            <a:xfrm>
              <a:off x="811213" y="5862628"/>
              <a:ext cx="357189" cy="99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80" name="Shape 480"/>
            <p:cNvSpPr/>
            <p:nvPr/>
          </p:nvSpPr>
          <p:spPr>
            <a:xfrm>
              <a:off x="409575" y="4364261"/>
              <a:ext cx="457201" cy="223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81" name="Shape 481"/>
            <p:cNvSpPr/>
            <p:nvPr/>
          </p:nvSpPr>
          <p:spPr>
            <a:xfrm>
              <a:off x="368134" y="1288967"/>
              <a:ext cx="141455" cy="302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82" name="Shape 482"/>
            <p:cNvSpPr/>
            <p:nvPr/>
          </p:nvSpPr>
          <p:spPr>
            <a:xfrm>
              <a:off x="898525" y="6571574"/>
              <a:ext cx="111126" cy="28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83" name="Shape 483"/>
            <p:cNvSpPr/>
            <p:nvPr/>
          </p:nvSpPr>
          <p:spPr>
            <a:xfrm>
              <a:off x="393700" y="4107508"/>
              <a:ext cx="68264" cy="51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84" name="Shape 484"/>
            <p:cNvSpPr/>
            <p:nvPr/>
          </p:nvSpPr>
          <p:spPr>
            <a:xfrm>
              <a:off x="784225" y="3145640"/>
              <a:ext cx="1168401" cy="271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85" name="Shape 485"/>
            <p:cNvSpPr/>
            <p:nvPr/>
          </p:nvSpPr>
          <p:spPr>
            <a:xfrm>
              <a:off x="866775" y="6600315"/>
              <a:ext cx="100014" cy="25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86" name="Shape 486"/>
            <p:cNvSpPr/>
            <p:nvPr/>
          </p:nvSpPr>
          <p:spPr>
            <a:xfrm>
              <a:off x="784225" y="5897118"/>
              <a:ext cx="114301" cy="67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87" name="Shape 487"/>
            <p:cNvSpPr/>
            <p:nvPr/>
          </p:nvSpPr>
          <p:spPr>
            <a:xfrm>
              <a:off x="784225" y="5772573"/>
              <a:ext cx="31751" cy="2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88" name="Shape 488"/>
            <p:cNvSpPr/>
            <p:nvPr/>
          </p:nvSpPr>
          <p:spPr>
            <a:xfrm>
              <a:off x="811213" y="6322486"/>
              <a:ext cx="174626" cy="53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sp>
        <p:nvSpPr>
          <p:cNvPr id="490" name="Shape 490"/>
          <p:cNvSpPr/>
          <p:nvPr/>
        </p:nvSpPr>
        <p:spPr>
          <a:xfrm>
            <a:off x="-1" y="0"/>
            <a:ext cx="182565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491" name="Shape 491"/>
          <p:cNvSpPr/>
          <p:nvPr/>
        </p:nvSpPr>
        <p:spPr>
          <a:xfrm flipV="1">
            <a:off x="0" y="4910137"/>
            <a:ext cx="1365989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492" name="Shape 492"/>
          <p:cNvSpPr>
            <a:spLocks noGrp="1"/>
          </p:cNvSpPr>
          <p:nvPr>
            <p:ph type="title"/>
          </p:nvPr>
        </p:nvSpPr>
        <p:spPr>
          <a:xfrm>
            <a:off x="1942415" y="403446"/>
            <a:ext cx="6591985" cy="332794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lnSpc>
                <a:spcPct val="100000"/>
              </a:lnSpc>
              <a:defRPr sz="4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493" name="Shape 493"/>
          <p:cNvSpPr>
            <a:spLocks noGrp="1"/>
          </p:cNvSpPr>
          <p:nvPr>
            <p:ph type="body" idx="1"/>
          </p:nvPr>
        </p:nvSpPr>
        <p:spPr>
          <a:xfrm>
            <a:off x="1942414" y="3731387"/>
            <a:ext cx="6591986" cy="14502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A5301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A5301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A5301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A5301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45720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A5301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5301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5301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5301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5301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A53010"/>
                </a:solidFill>
              </a:rPr>
              <a:t>Body Level Five</a:t>
            </a:r>
          </a:p>
        </p:txBody>
      </p:sp>
      <p:sp>
        <p:nvSpPr>
          <p:cNvPr id="494" name="Shape 494"/>
          <p:cNvSpPr>
            <a:spLocks noGrp="1"/>
          </p:cNvSpPr>
          <p:nvPr>
            <p:ph type="sldNum" sz="quarter" idx="2"/>
          </p:nvPr>
        </p:nvSpPr>
        <p:spPr>
          <a:xfrm>
            <a:off x="511175" y="4979350"/>
            <a:ext cx="585788" cy="3727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roup 508"/>
          <p:cNvGrpSpPr/>
          <p:nvPr/>
        </p:nvGrpSpPr>
        <p:grpSpPr>
          <a:xfrm>
            <a:off x="-1" y="228599"/>
            <a:ext cx="1981201" cy="6638927"/>
            <a:chOff x="0" y="0"/>
            <a:chExt cx="1981199" cy="6638925"/>
          </a:xfrm>
        </p:grpSpPr>
        <p:sp>
          <p:nvSpPr>
            <p:cNvPr id="496" name="Shape 496"/>
            <p:cNvSpPr/>
            <p:nvPr/>
          </p:nvSpPr>
          <p:spPr>
            <a:xfrm>
              <a:off x="-1" y="2346548"/>
              <a:ext cx="69926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97" name="Shape 497"/>
            <p:cNvSpPr/>
            <p:nvPr/>
          </p:nvSpPr>
          <p:spPr>
            <a:xfrm>
              <a:off x="89348" y="2928060"/>
              <a:ext cx="449332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98" name="Shape 498"/>
            <p:cNvSpPr/>
            <p:nvPr/>
          </p:nvSpPr>
          <p:spPr>
            <a:xfrm>
              <a:off x="560692" y="5218693"/>
              <a:ext cx="42343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499" name="Shape 499"/>
            <p:cNvSpPr/>
            <p:nvPr/>
          </p:nvSpPr>
          <p:spPr>
            <a:xfrm>
              <a:off x="666874" y="6275478"/>
              <a:ext cx="119132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00" name="Shape 500"/>
            <p:cNvSpPr/>
            <p:nvPr/>
          </p:nvSpPr>
          <p:spPr>
            <a:xfrm>
              <a:off x="69924" y="2972791"/>
              <a:ext cx="571053" cy="332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01" name="Shape 501"/>
            <p:cNvSpPr/>
            <p:nvPr/>
          </p:nvSpPr>
          <p:spPr>
            <a:xfrm>
              <a:off x="18152" y="-1"/>
              <a:ext cx="71197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02" name="Shape 502"/>
            <p:cNvSpPr/>
            <p:nvPr/>
          </p:nvSpPr>
          <p:spPr>
            <a:xfrm>
              <a:off x="54385" y="2715585"/>
              <a:ext cx="54387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03" name="Shape 503"/>
            <p:cNvSpPr/>
            <p:nvPr/>
          </p:nvSpPr>
          <p:spPr>
            <a:xfrm>
              <a:off x="534794" y="5250378"/>
              <a:ext cx="132081" cy="102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04" name="Shape 504"/>
            <p:cNvSpPr/>
            <p:nvPr/>
          </p:nvSpPr>
          <p:spPr>
            <a:xfrm>
              <a:off x="538679" y="1170478"/>
              <a:ext cx="1442521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05" name="Shape 505"/>
            <p:cNvSpPr/>
            <p:nvPr/>
          </p:nvSpPr>
          <p:spPr>
            <a:xfrm>
              <a:off x="640976" y="6301573"/>
              <a:ext cx="112658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06" name="Shape 506"/>
            <p:cNvSpPr/>
            <p:nvPr/>
          </p:nvSpPr>
          <p:spPr>
            <a:xfrm>
              <a:off x="534794" y="5131094"/>
              <a:ext cx="25899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07" name="Shape 507"/>
            <p:cNvSpPr/>
            <p:nvPr/>
          </p:nvSpPr>
          <p:spPr>
            <a:xfrm>
              <a:off x="590475" y="6016407"/>
              <a:ext cx="165748" cy="62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grpSp>
        <p:nvGrpSpPr>
          <p:cNvPr id="521" name="Group 521"/>
          <p:cNvGrpSpPr/>
          <p:nvPr/>
        </p:nvGrpSpPr>
        <p:grpSpPr>
          <a:xfrm>
            <a:off x="20638" y="0"/>
            <a:ext cx="1952626" cy="6853239"/>
            <a:chOff x="0" y="0"/>
            <a:chExt cx="1952624" cy="6853238"/>
          </a:xfrm>
        </p:grpSpPr>
        <p:sp>
          <p:nvSpPr>
            <p:cNvPr id="509" name="Shape 509"/>
            <p:cNvSpPr/>
            <p:nvPr/>
          </p:nvSpPr>
          <p:spPr>
            <a:xfrm>
              <a:off x="0" y="0"/>
              <a:ext cx="409576" cy="440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10" name="Shape 510"/>
            <p:cNvSpPr/>
            <p:nvPr/>
          </p:nvSpPr>
          <p:spPr>
            <a:xfrm>
              <a:off x="433388" y="4316359"/>
              <a:ext cx="350839" cy="158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11" name="Shape 511"/>
            <p:cNvSpPr/>
            <p:nvPr/>
          </p:nvSpPr>
          <p:spPr>
            <a:xfrm>
              <a:off x="811213" y="5862628"/>
              <a:ext cx="357189" cy="99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12" name="Shape 512"/>
            <p:cNvSpPr/>
            <p:nvPr/>
          </p:nvSpPr>
          <p:spPr>
            <a:xfrm>
              <a:off x="409575" y="4364261"/>
              <a:ext cx="457201" cy="223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13" name="Shape 513"/>
            <p:cNvSpPr/>
            <p:nvPr/>
          </p:nvSpPr>
          <p:spPr>
            <a:xfrm>
              <a:off x="368134" y="1288967"/>
              <a:ext cx="141455" cy="302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14" name="Shape 514"/>
            <p:cNvSpPr/>
            <p:nvPr/>
          </p:nvSpPr>
          <p:spPr>
            <a:xfrm>
              <a:off x="898525" y="6571574"/>
              <a:ext cx="111126" cy="28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15" name="Shape 515"/>
            <p:cNvSpPr/>
            <p:nvPr/>
          </p:nvSpPr>
          <p:spPr>
            <a:xfrm>
              <a:off x="393700" y="4107508"/>
              <a:ext cx="68264" cy="51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16" name="Shape 516"/>
            <p:cNvSpPr/>
            <p:nvPr/>
          </p:nvSpPr>
          <p:spPr>
            <a:xfrm>
              <a:off x="784225" y="3145640"/>
              <a:ext cx="1168401" cy="271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17" name="Shape 517"/>
            <p:cNvSpPr/>
            <p:nvPr/>
          </p:nvSpPr>
          <p:spPr>
            <a:xfrm>
              <a:off x="866775" y="6600315"/>
              <a:ext cx="100014" cy="25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18" name="Shape 518"/>
            <p:cNvSpPr/>
            <p:nvPr/>
          </p:nvSpPr>
          <p:spPr>
            <a:xfrm>
              <a:off x="784225" y="5897118"/>
              <a:ext cx="114301" cy="67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19" name="Shape 519"/>
            <p:cNvSpPr/>
            <p:nvPr/>
          </p:nvSpPr>
          <p:spPr>
            <a:xfrm>
              <a:off x="784225" y="5772573"/>
              <a:ext cx="31751" cy="2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20" name="Shape 520"/>
            <p:cNvSpPr/>
            <p:nvPr/>
          </p:nvSpPr>
          <p:spPr>
            <a:xfrm>
              <a:off x="811213" y="6322486"/>
              <a:ext cx="174626" cy="53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sp>
        <p:nvSpPr>
          <p:cNvPr id="522" name="Shape 522"/>
          <p:cNvSpPr/>
          <p:nvPr/>
        </p:nvSpPr>
        <p:spPr>
          <a:xfrm>
            <a:off x="-1" y="0"/>
            <a:ext cx="182565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523" name="Shape 523"/>
          <p:cNvSpPr/>
          <p:nvPr/>
        </p:nvSpPr>
        <p:spPr>
          <a:xfrm flipV="1">
            <a:off x="0" y="711200"/>
            <a:ext cx="1365989" cy="50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524" name="Shape 524"/>
          <p:cNvSpPr>
            <a:spLocks noGrp="1"/>
          </p:cNvSpPr>
          <p:nvPr>
            <p:ph type="title"/>
          </p:nvPr>
        </p:nvSpPr>
        <p:spPr>
          <a:xfrm>
            <a:off x="1944687" y="623887"/>
            <a:ext cx="6589713" cy="1509713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 sz="3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525" name="Shape 525"/>
          <p:cNvSpPr>
            <a:spLocks noGrp="1"/>
          </p:cNvSpPr>
          <p:nvPr>
            <p:ph type="body" idx="1"/>
          </p:nvPr>
        </p:nvSpPr>
        <p:spPr>
          <a:xfrm>
            <a:off x="1943100" y="2133600"/>
            <a:ext cx="65913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8668" indent="-321468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8314" indent="-293914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14500" indent="-34290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71700" indent="-34290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Body Level Five</a:t>
            </a:r>
          </a:p>
        </p:txBody>
      </p:sp>
      <p:sp>
        <p:nvSpPr>
          <p:cNvPr id="526" name="Shape 526"/>
          <p:cNvSpPr>
            <a:spLocks noGrp="1"/>
          </p:cNvSpPr>
          <p:nvPr>
            <p:ph type="sldNum" sz="quarter" idx="2"/>
          </p:nvPr>
        </p:nvSpPr>
        <p:spPr>
          <a:xfrm>
            <a:off x="511175" y="783587"/>
            <a:ext cx="585788" cy="3727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roup 540"/>
          <p:cNvGrpSpPr/>
          <p:nvPr/>
        </p:nvGrpSpPr>
        <p:grpSpPr>
          <a:xfrm>
            <a:off x="-1" y="228599"/>
            <a:ext cx="1981201" cy="6638927"/>
            <a:chOff x="0" y="0"/>
            <a:chExt cx="1981199" cy="6638925"/>
          </a:xfrm>
        </p:grpSpPr>
        <p:sp>
          <p:nvSpPr>
            <p:cNvPr id="528" name="Shape 528"/>
            <p:cNvSpPr/>
            <p:nvPr/>
          </p:nvSpPr>
          <p:spPr>
            <a:xfrm>
              <a:off x="-1" y="2346548"/>
              <a:ext cx="69926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29" name="Shape 529"/>
            <p:cNvSpPr/>
            <p:nvPr/>
          </p:nvSpPr>
          <p:spPr>
            <a:xfrm>
              <a:off x="89348" y="2928060"/>
              <a:ext cx="449332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30" name="Shape 530"/>
            <p:cNvSpPr/>
            <p:nvPr/>
          </p:nvSpPr>
          <p:spPr>
            <a:xfrm>
              <a:off x="560692" y="5218693"/>
              <a:ext cx="42343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31" name="Shape 531"/>
            <p:cNvSpPr/>
            <p:nvPr/>
          </p:nvSpPr>
          <p:spPr>
            <a:xfrm>
              <a:off x="666874" y="6275478"/>
              <a:ext cx="119132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32" name="Shape 532"/>
            <p:cNvSpPr/>
            <p:nvPr/>
          </p:nvSpPr>
          <p:spPr>
            <a:xfrm>
              <a:off x="69924" y="2972791"/>
              <a:ext cx="571053" cy="332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33" name="Shape 533"/>
            <p:cNvSpPr/>
            <p:nvPr/>
          </p:nvSpPr>
          <p:spPr>
            <a:xfrm>
              <a:off x="18152" y="-1"/>
              <a:ext cx="71197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34" name="Shape 534"/>
            <p:cNvSpPr/>
            <p:nvPr/>
          </p:nvSpPr>
          <p:spPr>
            <a:xfrm>
              <a:off x="54385" y="2715585"/>
              <a:ext cx="54387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35" name="Shape 535"/>
            <p:cNvSpPr/>
            <p:nvPr/>
          </p:nvSpPr>
          <p:spPr>
            <a:xfrm>
              <a:off x="534794" y="5250378"/>
              <a:ext cx="132081" cy="102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36" name="Shape 536"/>
            <p:cNvSpPr/>
            <p:nvPr/>
          </p:nvSpPr>
          <p:spPr>
            <a:xfrm>
              <a:off x="538679" y="1170478"/>
              <a:ext cx="1442521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37" name="Shape 537"/>
            <p:cNvSpPr/>
            <p:nvPr/>
          </p:nvSpPr>
          <p:spPr>
            <a:xfrm>
              <a:off x="640976" y="6301573"/>
              <a:ext cx="112658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38" name="Shape 538"/>
            <p:cNvSpPr/>
            <p:nvPr/>
          </p:nvSpPr>
          <p:spPr>
            <a:xfrm>
              <a:off x="534794" y="5131094"/>
              <a:ext cx="25899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39" name="Shape 539"/>
            <p:cNvSpPr/>
            <p:nvPr/>
          </p:nvSpPr>
          <p:spPr>
            <a:xfrm>
              <a:off x="590475" y="6016407"/>
              <a:ext cx="165748" cy="62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grpSp>
        <p:nvGrpSpPr>
          <p:cNvPr id="553" name="Group 553"/>
          <p:cNvGrpSpPr/>
          <p:nvPr/>
        </p:nvGrpSpPr>
        <p:grpSpPr>
          <a:xfrm>
            <a:off x="20638" y="0"/>
            <a:ext cx="1952626" cy="6853239"/>
            <a:chOff x="0" y="0"/>
            <a:chExt cx="1952624" cy="6853238"/>
          </a:xfrm>
        </p:grpSpPr>
        <p:sp>
          <p:nvSpPr>
            <p:cNvPr id="541" name="Shape 541"/>
            <p:cNvSpPr/>
            <p:nvPr/>
          </p:nvSpPr>
          <p:spPr>
            <a:xfrm>
              <a:off x="0" y="0"/>
              <a:ext cx="409576" cy="440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42" name="Shape 542"/>
            <p:cNvSpPr/>
            <p:nvPr/>
          </p:nvSpPr>
          <p:spPr>
            <a:xfrm>
              <a:off x="433388" y="4316359"/>
              <a:ext cx="350839" cy="158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43" name="Shape 543"/>
            <p:cNvSpPr/>
            <p:nvPr/>
          </p:nvSpPr>
          <p:spPr>
            <a:xfrm>
              <a:off x="811213" y="5862628"/>
              <a:ext cx="357189" cy="99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44" name="Shape 544"/>
            <p:cNvSpPr/>
            <p:nvPr/>
          </p:nvSpPr>
          <p:spPr>
            <a:xfrm>
              <a:off x="409575" y="4364261"/>
              <a:ext cx="457201" cy="223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45" name="Shape 545"/>
            <p:cNvSpPr/>
            <p:nvPr/>
          </p:nvSpPr>
          <p:spPr>
            <a:xfrm>
              <a:off x="368134" y="1288967"/>
              <a:ext cx="141455" cy="302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46" name="Shape 546"/>
            <p:cNvSpPr/>
            <p:nvPr/>
          </p:nvSpPr>
          <p:spPr>
            <a:xfrm>
              <a:off x="898525" y="6571574"/>
              <a:ext cx="111126" cy="28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47" name="Shape 547"/>
            <p:cNvSpPr/>
            <p:nvPr/>
          </p:nvSpPr>
          <p:spPr>
            <a:xfrm>
              <a:off x="393700" y="4107508"/>
              <a:ext cx="68264" cy="51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48" name="Shape 548"/>
            <p:cNvSpPr/>
            <p:nvPr/>
          </p:nvSpPr>
          <p:spPr>
            <a:xfrm>
              <a:off x="784225" y="3145640"/>
              <a:ext cx="1168401" cy="271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49" name="Shape 549"/>
            <p:cNvSpPr/>
            <p:nvPr/>
          </p:nvSpPr>
          <p:spPr>
            <a:xfrm>
              <a:off x="866775" y="6600315"/>
              <a:ext cx="100014" cy="25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50" name="Shape 550"/>
            <p:cNvSpPr/>
            <p:nvPr/>
          </p:nvSpPr>
          <p:spPr>
            <a:xfrm>
              <a:off x="784225" y="5897118"/>
              <a:ext cx="114301" cy="67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51" name="Shape 551"/>
            <p:cNvSpPr/>
            <p:nvPr/>
          </p:nvSpPr>
          <p:spPr>
            <a:xfrm>
              <a:off x="784225" y="5772573"/>
              <a:ext cx="31751" cy="2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552" name="Shape 552"/>
            <p:cNvSpPr/>
            <p:nvPr/>
          </p:nvSpPr>
          <p:spPr>
            <a:xfrm>
              <a:off x="811213" y="6322486"/>
              <a:ext cx="174626" cy="53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</p:grpSp>
      <p:sp>
        <p:nvSpPr>
          <p:cNvPr id="554" name="Shape 554"/>
          <p:cNvSpPr/>
          <p:nvPr/>
        </p:nvSpPr>
        <p:spPr>
          <a:xfrm>
            <a:off x="-1" y="0"/>
            <a:ext cx="182565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555" name="Shape 555"/>
          <p:cNvSpPr/>
          <p:nvPr/>
        </p:nvSpPr>
        <p:spPr>
          <a:xfrm flipV="1">
            <a:off x="0" y="711200"/>
            <a:ext cx="1365989" cy="50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556" name="Shape 556"/>
          <p:cNvSpPr>
            <a:spLocks noGrp="1"/>
          </p:cNvSpPr>
          <p:nvPr>
            <p:ph type="title"/>
          </p:nvPr>
        </p:nvSpPr>
        <p:spPr>
          <a:xfrm>
            <a:off x="6878535" y="0"/>
            <a:ext cx="1656133" cy="6538629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sz="3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62626"/>
                </a:solidFill>
              </a:rPr>
              <a:t>Title Text</a:t>
            </a:r>
          </a:p>
        </p:txBody>
      </p:sp>
      <p:sp>
        <p:nvSpPr>
          <p:cNvPr id="557" name="Shape 557"/>
          <p:cNvSpPr>
            <a:spLocks noGrp="1"/>
          </p:cNvSpPr>
          <p:nvPr>
            <p:ph type="body" idx="1"/>
          </p:nvPr>
        </p:nvSpPr>
        <p:spPr>
          <a:xfrm>
            <a:off x="1942416" y="627405"/>
            <a:ext cx="4716349" cy="62305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78668" indent="-321468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8314" indent="-293914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14500" indent="-34290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71700" indent="-342900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/>
              <a:defRPr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Body Level Five</a:t>
            </a:r>
          </a:p>
        </p:txBody>
      </p:sp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xfrm>
            <a:off x="511175" y="783587"/>
            <a:ext cx="585788" cy="3727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663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971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83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3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3886200" cy="503237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100"/>
              <a:t>Body Level One</a:t>
            </a:r>
          </a:p>
          <a:p>
            <a:pPr lvl="1">
              <a:defRPr sz="1800"/>
            </a:pPr>
            <a:r>
              <a:rPr sz="2100"/>
              <a:t>Body Level Two</a:t>
            </a:r>
          </a:p>
          <a:p>
            <a:pPr lvl="2">
              <a:defRPr sz="1800"/>
            </a:pPr>
            <a:r>
              <a:rPr sz="2100"/>
              <a:t>Body Level Three</a:t>
            </a:r>
          </a:p>
          <a:p>
            <a:pPr lvl="3">
              <a:defRPr sz="1800"/>
            </a:pPr>
            <a:r>
              <a:rPr sz="2100"/>
              <a:t>Body Level Four</a:t>
            </a:r>
          </a:p>
          <a:p>
            <a:pPr lvl="4">
              <a:defRPr sz="1800"/>
            </a:pPr>
            <a:r>
              <a:rPr sz="21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957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8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09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46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118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1983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57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06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3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pPr lvl="0">
              <a:defRPr b="0"/>
            </a:pPr>
            <a:r>
              <a:rPr b="1"/>
              <a:t>Body Level One</a:t>
            </a:r>
          </a:p>
          <a:p>
            <a:pPr lvl="1">
              <a:defRPr b="0"/>
            </a:pPr>
            <a:r>
              <a:rPr b="1"/>
              <a:t>Body Level Two</a:t>
            </a:r>
          </a:p>
          <a:p>
            <a:pPr lvl="2">
              <a:defRPr b="0"/>
            </a:pPr>
            <a:r>
              <a:rPr b="1"/>
              <a:t>Body Level Three</a:t>
            </a:r>
          </a:p>
          <a:p>
            <a:pPr lvl="3">
              <a:defRPr b="0"/>
            </a:pPr>
            <a:r>
              <a:rPr b="1"/>
              <a:t>Body Level Four</a:t>
            </a:r>
          </a:p>
          <a:p>
            <a:pPr lvl="4">
              <a:defRPr b="0"/>
            </a:pPr>
            <a:r>
              <a:rPr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3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629841" y="0"/>
            <a:ext cx="2949179" cy="2057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887391" y="987425"/>
            <a:ext cx="4629151" cy="5870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629841" y="2057399"/>
            <a:ext cx="2949179" cy="38115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3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100"/>
              <a:t>Body Level One</a:t>
            </a:r>
          </a:p>
          <a:p>
            <a:pPr lvl="1">
              <a:defRPr sz="1800"/>
            </a:pPr>
            <a:r>
              <a:rPr sz="2100"/>
              <a:t>Body Level Two</a:t>
            </a:r>
          </a:p>
          <a:p>
            <a:pPr lvl="2">
              <a:defRPr sz="1800"/>
            </a:pPr>
            <a:r>
              <a:rPr sz="2100"/>
              <a:t>Body Level Three</a:t>
            </a:r>
          </a:p>
          <a:p>
            <a:pPr lvl="3">
              <a:defRPr sz="1800"/>
            </a:pPr>
            <a:r>
              <a:rPr sz="2100"/>
              <a:t>Body Level Four</a:t>
            </a:r>
          </a:p>
          <a:p>
            <a:pPr lvl="4">
              <a:defRPr sz="1800"/>
            </a:pPr>
            <a:r>
              <a:rPr sz="21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28650" y="230188"/>
            <a:ext cx="7886700" cy="159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33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5032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100"/>
              <a:t>Body Level One</a:t>
            </a:r>
          </a:p>
          <a:p>
            <a:pPr lvl="1">
              <a:defRPr sz="1800"/>
            </a:pPr>
            <a:r>
              <a:rPr sz="2100"/>
              <a:t>Body Level Two</a:t>
            </a:r>
          </a:p>
          <a:p>
            <a:pPr lvl="2">
              <a:defRPr sz="1800"/>
            </a:pPr>
            <a:r>
              <a:rPr sz="2100"/>
              <a:t>Body Level Three</a:t>
            </a:r>
          </a:p>
          <a:p>
            <a:pPr lvl="3">
              <a:defRPr sz="1800"/>
            </a:pPr>
            <a:r>
              <a:rPr sz="2100"/>
              <a:t>Body Level Four</a:t>
            </a:r>
          </a:p>
          <a:p>
            <a:pPr lvl="4">
              <a:defRPr sz="1800"/>
            </a:pPr>
            <a:r>
              <a:rPr sz="21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457950" y="6432120"/>
            <a:ext cx="2057400" cy="213585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</p:sldLayoutIdLst>
  <p:transition spd="med"/>
  <p:txStyles>
    <p:titleStyle>
      <a:lvl1pPr defTabSz="685800">
        <a:lnSpc>
          <a:spcPct val="90000"/>
        </a:lnSpc>
        <a:defRPr sz="3300">
          <a:latin typeface="Calibri Light"/>
          <a:ea typeface="Calibri Light"/>
          <a:cs typeface="Calibri Light"/>
          <a:sym typeface="Calibri Light"/>
        </a:defRPr>
      </a:lvl1pPr>
      <a:lvl2pPr defTabSz="685800">
        <a:lnSpc>
          <a:spcPct val="90000"/>
        </a:lnSpc>
        <a:defRPr sz="3300">
          <a:latin typeface="Calibri Light"/>
          <a:ea typeface="Calibri Light"/>
          <a:cs typeface="Calibri Light"/>
          <a:sym typeface="Calibri Light"/>
        </a:defRPr>
      </a:lvl2pPr>
      <a:lvl3pPr defTabSz="685800">
        <a:lnSpc>
          <a:spcPct val="90000"/>
        </a:lnSpc>
        <a:defRPr sz="3300">
          <a:latin typeface="Calibri Light"/>
          <a:ea typeface="Calibri Light"/>
          <a:cs typeface="Calibri Light"/>
          <a:sym typeface="Calibri Light"/>
        </a:defRPr>
      </a:lvl3pPr>
      <a:lvl4pPr defTabSz="685800">
        <a:lnSpc>
          <a:spcPct val="90000"/>
        </a:lnSpc>
        <a:defRPr sz="3300">
          <a:latin typeface="Calibri Light"/>
          <a:ea typeface="Calibri Light"/>
          <a:cs typeface="Calibri Light"/>
          <a:sym typeface="Calibri Light"/>
        </a:defRPr>
      </a:lvl4pPr>
      <a:lvl5pPr defTabSz="685800">
        <a:lnSpc>
          <a:spcPct val="90000"/>
        </a:lnSpc>
        <a:defRPr sz="3300">
          <a:latin typeface="Calibri Light"/>
          <a:ea typeface="Calibri Light"/>
          <a:cs typeface="Calibri Light"/>
          <a:sym typeface="Calibri Light"/>
        </a:defRPr>
      </a:lvl5pPr>
      <a:lvl6pPr indent="457200" defTabSz="685800">
        <a:lnSpc>
          <a:spcPct val="90000"/>
        </a:lnSpc>
        <a:defRPr sz="3300">
          <a:latin typeface="Calibri Light"/>
          <a:ea typeface="Calibri Light"/>
          <a:cs typeface="Calibri Light"/>
          <a:sym typeface="Calibri Light"/>
        </a:defRPr>
      </a:lvl6pPr>
      <a:lvl7pPr indent="914400" defTabSz="685800">
        <a:lnSpc>
          <a:spcPct val="90000"/>
        </a:lnSpc>
        <a:defRPr sz="3300">
          <a:latin typeface="Calibri Light"/>
          <a:ea typeface="Calibri Light"/>
          <a:cs typeface="Calibri Light"/>
          <a:sym typeface="Calibri Light"/>
        </a:defRPr>
      </a:lvl7pPr>
      <a:lvl8pPr indent="1371600" defTabSz="685800">
        <a:lnSpc>
          <a:spcPct val="90000"/>
        </a:lnSpc>
        <a:defRPr sz="3300">
          <a:latin typeface="Calibri Light"/>
          <a:ea typeface="Calibri Light"/>
          <a:cs typeface="Calibri Light"/>
          <a:sym typeface="Calibri Light"/>
        </a:defRPr>
      </a:lvl8pPr>
      <a:lvl9pPr indent="1828800" defTabSz="685800">
        <a:lnSpc>
          <a:spcPct val="90000"/>
        </a:lnSpc>
        <a:defRPr sz="33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indent="-171450" defTabSz="685800">
        <a:lnSpc>
          <a:spcPct val="90000"/>
        </a:lnSpc>
        <a:spcBef>
          <a:spcPts val="700"/>
        </a:spcBef>
        <a:buSzPct val="100000"/>
        <a:buFont typeface="Arial"/>
        <a:buChar char="•"/>
        <a:defRPr sz="2100">
          <a:latin typeface="Calibri"/>
          <a:ea typeface="Calibri"/>
          <a:cs typeface="Calibri"/>
          <a:sym typeface="Calibri"/>
        </a:defRPr>
      </a:lvl1pPr>
      <a:lvl2pPr marL="542925" indent="-200025" defTabSz="685800">
        <a:lnSpc>
          <a:spcPct val="90000"/>
        </a:lnSpc>
        <a:spcBef>
          <a:spcPts val="700"/>
        </a:spcBef>
        <a:buSzPct val="100000"/>
        <a:buFont typeface="Arial"/>
        <a:buChar char="•"/>
        <a:defRPr sz="2100">
          <a:latin typeface="Calibri"/>
          <a:ea typeface="Calibri"/>
          <a:cs typeface="Calibri"/>
          <a:sym typeface="Calibri"/>
        </a:defRPr>
      </a:lvl2pPr>
      <a:lvl3pPr marL="925830" indent="-240030" defTabSz="685800">
        <a:lnSpc>
          <a:spcPct val="90000"/>
        </a:lnSpc>
        <a:spcBef>
          <a:spcPts val="700"/>
        </a:spcBef>
        <a:buSzPct val="100000"/>
        <a:buFont typeface="Arial"/>
        <a:buChar char="•"/>
        <a:defRPr sz="2100">
          <a:latin typeface="Calibri"/>
          <a:ea typeface="Calibri"/>
          <a:cs typeface="Calibri"/>
          <a:sym typeface="Calibri"/>
        </a:defRPr>
      </a:lvl3pPr>
      <a:lvl4pPr marL="1305657" indent="-276957" defTabSz="685800">
        <a:lnSpc>
          <a:spcPct val="90000"/>
        </a:lnSpc>
        <a:spcBef>
          <a:spcPts val="700"/>
        </a:spcBef>
        <a:buSzPct val="100000"/>
        <a:buFont typeface="Arial"/>
        <a:buChar char="•"/>
        <a:defRPr sz="2100">
          <a:latin typeface="Calibri"/>
          <a:ea typeface="Calibri"/>
          <a:cs typeface="Calibri"/>
          <a:sym typeface="Calibri"/>
        </a:defRPr>
      </a:lvl4pPr>
      <a:lvl5pPr marL="1648557" indent="-276957" defTabSz="685800">
        <a:lnSpc>
          <a:spcPct val="90000"/>
        </a:lnSpc>
        <a:spcBef>
          <a:spcPts val="700"/>
        </a:spcBef>
        <a:buSzPct val="100000"/>
        <a:buFont typeface="Arial"/>
        <a:buChar char="•"/>
        <a:defRPr sz="2100">
          <a:latin typeface="Calibri"/>
          <a:ea typeface="Calibri"/>
          <a:cs typeface="Calibri"/>
          <a:sym typeface="Calibri"/>
        </a:defRPr>
      </a:lvl5pPr>
      <a:lvl6pPr marL="1991457" indent="-276957" defTabSz="685800">
        <a:lnSpc>
          <a:spcPct val="90000"/>
        </a:lnSpc>
        <a:spcBef>
          <a:spcPts val="700"/>
        </a:spcBef>
        <a:buSzPct val="100000"/>
        <a:buFont typeface="Arial"/>
        <a:buChar char="•"/>
        <a:defRPr sz="2100">
          <a:latin typeface="Calibri"/>
          <a:ea typeface="Calibri"/>
          <a:cs typeface="Calibri"/>
          <a:sym typeface="Calibri"/>
        </a:defRPr>
      </a:lvl6pPr>
      <a:lvl7pPr marL="2334357" indent="-276957" defTabSz="685800">
        <a:lnSpc>
          <a:spcPct val="90000"/>
        </a:lnSpc>
        <a:spcBef>
          <a:spcPts val="700"/>
        </a:spcBef>
        <a:buSzPct val="100000"/>
        <a:buFont typeface="Arial"/>
        <a:buChar char="•"/>
        <a:defRPr sz="2100">
          <a:latin typeface="Calibri"/>
          <a:ea typeface="Calibri"/>
          <a:cs typeface="Calibri"/>
          <a:sym typeface="Calibri"/>
        </a:defRPr>
      </a:lvl7pPr>
      <a:lvl8pPr marL="2677257" indent="-276957" defTabSz="685800">
        <a:lnSpc>
          <a:spcPct val="90000"/>
        </a:lnSpc>
        <a:spcBef>
          <a:spcPts val="700"/>
        </a:spcBef>
        <a:buSzPct val="100000"/>
        <a:buFont typeface="Arial"/>
        <a:buChar char="•"/>
        <a:defRPr sz="2100">
          <a:latin typeface="Calibri"/>
          <a:ea typeface="Calibri"/>
          <a:cs typeface="Calibri"/>
          <a:sym typeface="Calibri"/>
        </a:defRPr>
      </a:lvl8pPr>
      <a:lvl9pPr marL="3020157" indent="-276957" defTabSz="685800">
        <a:lnSpc>
          <a:spcPct val="90000"/>
        </a:lnSpc>
        <a:spcBef>
          <a:spcPts val="700"/>
        </a:spcBef>
        <a:buSzPct val="100000"/>
        <a:buFont typeface="Arial"/>
        <a:buChar char="•"/>
        <a:defRPr sz="21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9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>
        <a:defRPr sz="9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>
        <a:defRPr sz="9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>
        <a:defRPr sz="9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>
        <a:defRPr sz="9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indent="2286000" algn="r">
        <a:defRPr sz="9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indent="2743200" algn="r">
        <a:defRPr sz="9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indent="3200400" algn="r">
        <a:defRPr sz="9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indent="3657600" algn="r">
        <a:defRPr sz="9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2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s.org/en/sedi/DSD/Biodiversity/Sustainable_Cities/SustainableCommunities.asp" TargetMode="External"/><Relationship Id="rId4" Type="http://schemas.openxmlformats.org/officeDocument/2006/relationships/hyperlink" Target="http://www.ecpamericas.org/Events/?id=523" TargetMode="External"/><Relationship Id="rId5" Type="http://schemas.openxmlformats.org/officeDocument/2006/relationships/hyperlink" Target="http://www.sustainablecitiescollective.com/" TargetMode="External"/><Relationship Id="rId6" Type="http://schemas.openxmlformats.org/officeDocument/2006/relationships/hyperlink" Target="https://www.compactofmayors.org/" TargetMode="External"/><Relationship Id="rId7" Type="http://schemas.openxmlformats.org/officeDocument/2006/relationships/hyperlink" Target="https://cleantechnica.com/2015/01/02/makes-sustainable-city-thoughts-key-components-future-sustainable-cities/" TargetMode="External"/><Relationship Id="rId8" Type="http://schemas.openxmlformats.org/officeDocument/2006/relationships/hyperlink" Target="http://www.bbc.co.uk/schools/gcsebitesize/geography/sustainability/sustainable_living_rev1.shtml" TargetMode="External"/><Relationship Id="rId9" Type="http://schemas.openxmlformats.org/officeDocument/2006/relationships/hyperlink" Target="https://sustainabledevelopment.un.org/topics/sustainablecities" TargetMode="External"/><Relationship Id="rId10" Type="http://schemas.openxmlformats.org/officeDocument/2006/relationships/hyperlink" Target="http://masustainablecommunities.com/previous-conferences/2016-conference/" TargetMode="External"/><Relationship Id="rId11" Type="http://schemas.openxmlformats.org/officeDocument/2006/relationships/hyperlink" Target="http://www.thegreenspotlight.com/quotations/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NUL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buzzle.com/articles/why-is-education-so-important.html" TargetMode="External"/><Relationship Id="rId3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gradFill>
            <a:gsLst>
              <a:gs pos="0">
                <a:srgbClr val="44546A"/>
              </a:gs>
              <a:gs pos="100000">
                <a:srgbClr val="5B9BD5"/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568" name="Shape 568"/>
          <p:cNvSpPr>
            <a:spLocks noGrp="1"/>
          </p:cNvSpPr>
          <p:nvPr>
            <p:ph type="title"/>
          </p:nvPr>
        </p:nvSpPr>
        <p:spPr>
          <a:xfrm>
            <a:off x="149224" y="479424"/>
            <a:ext cx="8842375" cy="12731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 defTabSz="665226">
              <a:tabLst>
                <a:tab pos="2311400" algn="l"/>
              </a:tabLst>
              <a:defRPr sz="4656">
                <a:effectLst>
                  <a:outerShdw blurRad="36957" dist="36957" dir="2700000" rotWithShape="0">
                    <a:srgbClr val="C0C0C0"/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effectLst/>
              </a:defRPr>
            </a:pPr>
            <a:r>
              <a:rPr lang="en-US" sz="5400" dirty="0">
                <a:effectLst>
                  <a:outerShdw blurRad="36957" dist="36957" dir="2700000" rotWithShape="0">
                    <a:srgbClr val="C0C0C0"/>
                  </a:outerShdw>
                </a:effectLst>
              </a:rPr>
              <a:t>Sustainable Development</a:t>
            </a:r>
            <a:endParaRPr sz="5400" dirty="0">
              <a:effectLst>
                <a:outerShdw blurRad="36957" dist="36957" dir="2700000" rotWithShape="0">
                  <a:srgbClr val="C0C0C0"/>
                </a:outerShdw>
              </a:effectLst>
            </a:endParaRPr>
          </a:p>
        </p:txBody>
      </p:sp>
      <p:sp>
        <p:nvSpPr>
          <p:cNvPr id="569" name="Shape 569"/>
          <p:cNvSpPr/>
          <p:nvPr/>
        </p:nvSpPr>
        <p:spPr>
          <a:xfrm>
            <a:off x="0" y="2514600"/>
            <a:ext cx="9144000" cy="8382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400">
                <a:solidFill>
                  <a:srgbClr val="4454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570" name="Shape 570"/>
          <p:cNvSpPr/>
          <p:nvPr/>
        </p:nvSpPr>
        <p:spPr>
          <a:xfrm>
            <a:off x="152400" y="2625725"/>
            <a:ext cx="8839200" cy="595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 algn="ctr">
              <a:lnSpc>
                <a:spcPct val="85000"/>
              </a:lnSpc>
              <a:spcBef>
                <a:spcPts val="400"/>
              </a:spcBef>
              <a:defRPr sz="40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FFFFFF"/>
                </a:solidFill>
              </a:rPr>
              <a:t>S</a:t>
            </a:r>
            <a:r>
              <a:rPr lang="en-US" sz="4000" dirty="0">
                <a:solidFill>
                  <a:srgbClr val="FFFFFF"/>
                </a:solidFill>
              </a:rPr>
              <a:t>ustainable Cities</a:t>
            </a: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571" name="Shape 571"/>
          <p:cNvSpPr/>
          <p:nvPr/>
        </p:nvSpPr>
        <p:spPr>
          <a:xfrm>
            <a:off x="149225" y="2014177"/>
            <a:ext cx="8763000" cy="491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b">
            <a:spAutoFit/>
          </a:bodyPr>
          <a:lstStyle>
            <a:lvl1pPr algn="ctr">
              <a:lnSpc>
                <a:spcPct val="85000"/>
              </a:lnSpc>
              <a:spcBef>
                <a:spcPts val="300"/>
              </a:spcBef>
              <a:tabLst>
                <a:tab pos="2387600" algn="l"/>
              </a:tabLst>
              <a:defRPr sz="3200">
                <a:effectLst>
                  <a:outerShdw blurRad="38100" dist="38100" dir="2700000" rotWithShape="0">
                    <a:srgbClr val="C0C0C0"/>
                  </a:outerShdw>
                </a:effectLst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effectLst/>
              </a:defRPr>
            </a:pPr>
            <a:r>
              <a:rPr sz="3200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Building </a:t>
            </a:r>
            <a:r>
              <a:rPr lang="en-US" sz="3200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the </a:t>
            </a:r>
            <a:r>
              <a:rPr sz="3200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Human </a:t>
            </a:r>
            <a:r>
              <a:rPr lang="en-US" sz="3200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Element of</a:t>
            </a:r>
            <a:endParaRPr sz="3200" dirty="0">
              <a:effectLst>
                <a:outerShdw blurRad="38100" dist="38100" dir="2700000" rotWithShape="0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525" y="3387726"/>
            <a:ext cx="5516544" cy="3470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3621"/>
            <a:ext cx="4624754" cy="3474379"/>
          </a:xfrm>
          <a:prstGeom prst="rect">
            <a:avLst/>
          </a:prstGeom>
        </p:spPr>
      </p:pic>
      <p:sp>
        <p:nvSpPr>
          <p:cNvPr id="572" name="Shape 572"/>
          <p:cNvSpPr/>
          <p:nvPr/>
        </p:nvSpPr>
        <p:spPr>
          <a:xfrm>
            <a:off x="5315197" y="4588172"/>
            <a:ext cx="3635375" cy="211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 defTabSz="1300162">
              <a:defRPr sz="1800"/>
            </a:pPr>
            <a:r>
              <a:rPr sz="16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Fritzroy Wilkin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defTabSz="1300162">
              <a:defRPr sz="1800"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TVET Expert</a:t>
            </a:r>
          </a:p>
          <a:p>
            <a:pPr lvl="0" algn="ctr" defTabSz="1300162">
              <a:defRPr sz="1800"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Clarence Fitzroy Bryant College</a:t>
            </a:r>
          </a:p>
          <a:p>
            <a:pPr lvl="0" algn="ctr" defTabSz="1300162">
              <a:defRPr sz="1800"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Basseterre, 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SKN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defTabSz="1300162">
              <a:defRPr sz="1800"/>
            </a:pPr>
            <a:endParaRPr sz="1200" dirty="0">
              <a:solidFill>
                <a:srgbClr val="FFFFFF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algn="ctr">
              <a:spcBef>
                <a:spcPts val="700"/>
              </a:spcBef>
              <a:defRPr sz="1800"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OAS Training Workshop on</a:t>
            </a:r>
          </a:p>
          <a:p>
            <a:pPr lvl="0" algn="ctr">
              <a:spcBef>
                <a:spcPts val="700"/>
              </a:spcBef>
              <a:defRPr sz="1800"/>
            </a:pP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Building Sustainable Cities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spcBef>
                <a:spcPts val="700"/>
              </a:spcBef>
              <a:defRPr sz="1800"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Nathaniel </a:t>
            </a:r>
            <a:r>
              <a:rPr lang="mr-IN" sz="12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–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John Hospitality Centre, CFBC, St. Kitts</a:t>
            </a:r>
            <a:r>
              <a:rPr sz="12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br>
              <a:rPr sz="12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May 31 – June 3, 2017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0188"/>
            <a:ext cx="7886700" cy="850467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78130" y="1413164"/>
            <a:ext cx="8680861" cy="5118265"/>
          </a:xfrm>
        </p:spPr>
        <p:txBody>
          <a:bodyPr>
            <a:normAutofit lnSpcReduction="10000"/>
          </a:bodyPr>
          <a:lstStyle/>
          <a:p>
            <a:pPr marL="342900" indent="-342900" algn="just">
              <a:spcBef>
                <a:spcPts val="0"/>
              </a:spcBef>
              <a:buClr>
                <a:srgbClr val="17365D"/>
              </a:buClr>
              <a:buFont typeface="Wingdings" panose="05000000000000000000" pitchFamily="2" charset="2"/>
              <a:buChar char="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http://archive.rec.org/REC/Programs/SustainableCities/Characteristics.html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Font typeface="Wingdings" panose="05000000000000000000" pitchFamily="2" charset="2"/>
              <a:buChar char=""/>
            </a:pP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 invalidUrl="http://www.oas.org/en/sedi/DSD/Biodiversity/Sustainable_Cities/Sustainable_Communities/Events/SC Course St. Kitts Nevis 2017/CourseSustanaibleCitiesEdition10.asp"/>
              </a:rPr>
              <a:t>http://www.oas.org/en/sedi/DSD/Biodiversity/Sustainable_Cities/Sustainable_Communities/Events/SC%20Course%20St.%20Kitts%20Nevis%202017/CourseSustanaibleCitiesEdition10.asp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Font typeface="Wingdings" panose="05000000000000000000" pitchFamily="2" charset="2"/>
              <a:buChar char=""/>
            </a:pP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Sustainable Communities in Central America and the Caribbean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Font typeface="Wingdings" panose="05000000000000000000" pitchFamily="2" charset="2"/>
              <a:buChar char=""/>
            </a:pP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ECPA Webpage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Font typeface="Wingdings" panose="05000000000000000000" pitchFamily="2" charset="2"/>
              <a:buChar char=""/>
            </a:pP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Sustainable Cities Collective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Font typeface="Wingdings" panose="05000000000000000000" pitchFamily="2" charset="2"/>
              <a:buChar char=""/>
            </a:pP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https://www.compactofmayors.org/</a:t>
            </a:r>
            <a:endParaRPr lang="en-US" u="sng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https://cleantechnica.com/2015/01/02/makes-sustainable-city-thoughts-key-components-future-sustainable-cities/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8"/>
              </a:rPr>
              <a:t>http://www.bbc.co.uk/schools/gcsebitesize/geography/sustainability/sustainable_living_rev1.shtml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9"/>
              </a:rPr>
              <a:t>https://sustainabledevelopment.un.org/topics/sustainablecities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10"/>
              </a:rPr>
              <a:t>http://masustainablecommunities.com/previous-conferences/2016-conference/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11"/>
              </a:rPr>
              <a:t>http://www.thegreenspotlight.com/quotations/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Font typeface="Wingdings" panose="05000000000000000000" pitchFamily="2" charset="2"/>
              <a:buChar char="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6280" y="6300597"/>
            <a:ext cx="258019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CEFE section 9 p. 10</a:t>
            </a:r>
          </a:p>
        </p:txBody>
      </p:sp>
    </p:spTree>
    <p:extLst>
      <p:ext uri="{BB962C8B-B14F-4D97-AF65-F5344CB8AC3E}">
        <p14:creationId xmlns:p14="http://schemas.microsoft.com/office/powerpoint/2010/main" val="29943457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/>
          <p:cNvSpPr/>
          <p:nvPr/>
        </p:nvSpPr>
        <p:spPr>
          <a:xfrm>
            <a:off x="117475" y="1987062"/>
            <a:ext cx="1632194" cy="518746"/>
          </a:xfrm>
          <a:prstGeom prst="homePlat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Shape 574"/>
          <p:cNvSpPr>
            <a:spLocks noGrp="1"/>
          </p:cNvSpPr>
          <p:nvPr>
            <p:ph idx="1"/>
          </p:nvPr>
        </p:nvSpPr>
        <p:spPr>
          <a:xfrm>
            <a:off x="2435469" y="1536237"/>
            <a:ext cx="6629158" cy="4158798"/>
          </a:xfrm>
          <a:prstGeom prst="rect">
            <a:avLst/>
          </a:prstGeom>
        </p:spPr>
        <p:txBody>
          <a:bodyPr lIns="0" tIns="0" rIns="0" bIns="0">
            <a:normAutofit fontScale="92500" lnSpcReduction="20000"/>
          </a:bodyPr>
          <a:lstStyle/>
          <a:p>
            <a:pPr marL="0" lvl="0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404040"/>
                </a:solidFill>
                <a:latin typeface="Arial Bold"/>
                <a:ea typeface="Arial Bold"/>
                <a:cs typeface="Arial Bold"/>
                <a:sym typeface="Arial Bold"/>
              </a:rPr>
              <a:t>RECOGNIZING:</a:t>
            </a:r>
          </a:p>
          <a:p>
            <a:pPr marL="285750" lvl="0" indent="-28575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 reduction in waste</a:t>
            </a:r>
          </a:p>
          <a:p>
            <a:pPr marL="285750" lvl="0" indent="-28575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Emerging knowledge societies;</a:t>
            </a:r>
          </a:p>
          <a:p>
            <a:pPr marL="285750" lvl="0" indent="-28575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Rapid spread of ICT;</a:t>
            </a:r>
          </a:p>
          <a:p>
            <a:pPr marL="285750" lvl="0" indent="-28575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Effects of global crises and change;</a:t>
            </a:r>
          </a:p>
          <a:p>
            <a:pPr marL="285750" lvl="0" indent="-28575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Demands for higher‐level TVET skills;</a:t>
            </a:r>
          </a:p>
          <a:p>
            <a:pPr marL="285750" lvl="0" indent="-28575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Socio-economic developments and trends;</a:t>
            </a:r>
          </a:p>
          <a:p>
            <a:pPr marL="285750" lvl="0" indent="-28575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Poverty, exclusion, deprivation, marginalization;</a:t>
            </a:r>
          </a:p>
          <a:p>
            <a:pPr marL="285750" lvl="0" indent="-28575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Food insecurity and limited access to health;</a:t>
            </a:r>
          </a:p>
          <a:p>
            <a:pPr marL="285750" lvl="0" indent="-28575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Conflict and disaster</a:t>
            </a:r>
          </a:p>
        </p:txBody>
      </p:sp>
      <p:sp>
        <p:nvSpPr>
          <p:cNvPr id="575" name="Shape 575"/>
          <p:cNvSpPr/>
          <p:nvPr/>
        </p:nvSpPr>
        <p:spPr>
          <a:xfrm>
            <a:off x="0" y="303338"/>
            <a:ext cx="9144000" cy="595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6000" tIns="36000" rIns="36000" bIns="36000" anchor="b">
            <a:spAutoFit/>
          </a:bodyPr>
          <a:lstStyle>
            <a:lvl1pPr algn="ctr">
              <a:lnSpc>
                <a:spcPct val="85000"/>
              </a:lnSpc>
              <a:spcBef>
                <a:spcPts val="400"/>
              </a:spcBef>
              <a:tabLst>
                <a:tab pos="2387600" algn="l"/>
              </a:tabLst>
              <a:defRPr sz="4000">
                <a:effectLst>
                  <a:outerShdw blurRad="38100" dist="38100" dir="2700000" rotWithShape="0">
                    <a:srgbClr val="C0C0C0"/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effectLst/>
              </a:defRPr>
            </a:pPr>
            <a:r>
              <a:rPr lang="en-US" sz="4000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Building Sustainable Cities…</a:t>
            </a:r>
            <a:endParaRPr sz="4000" dirty="0">
              <a:effectLst>
                <a:outerShdw blurRad="38100" dist="38100" dir="2700000" rotWithShape="0">
                  <a:srgbClr val="C0C0C0"/>
                </a:outerShdw>
              </a:effectLst>
            </a:endParaRPr>
          </a:p>
        </p:txBody>
      </p:sp>
      <p:sp>
        <p:nvSpPr>
          <p:cNvPr id="579" name="Shape 579"/>
          <p:cNvSpPr/>
          <p:nvPr/>
        </p:nvSpPr>
        <p:spPr>
          <a:xfrm>
            <a:off x="219075" y="2068030"/>
            <a:ext cx="1139825" cy="355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b">
            <a:spAutoFit/>
          </a:bodyPr>
          <a:lstStyle>
            <a:lvl1pPr algn="ctr">
              <a:lnSpc>
                <a:spcPct val="85000"/>
              </a:lnSpc>
              <a:spcBef>
                <a:spcPts val="200"/>
              </a:spcBef>
              <a:tabLst>
                <a:tab pos="2387600" algn="l"/>
              </a:tabLst>
              <a:defRPr sz="2000">
                <a:effectLst>
                  <a:outerShdw blurRad="38100" dist="38100" dir="2700000" rotWithShape="0">
                    <a:srgbClr val="C0C0C0"/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effectLst/>
              </a:defRPr>
            </a:pPr>
            <a:r>
              <a:rPr sz="2000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Context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1147"/>
            <a:ext cx="9144000" cy="650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7" y="5677447"/>
            <a:ext cx="9170185" cy="1171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5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5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" grpId="0" build="p" animBg="1" advAuto="0"/>
      <p:bldP spid="575" grpId="0" animBg="1" advAuto="0"/>
      <p:bldP spid="579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>
            <a:spLocks noGrp="1"/>
          </p:cNvSpPr>
          <p:nvPr>
            <p:ph type="title"/>
          </p:nvPr>
        </p:nvSpPr>
        <p:spPr>
          <a:xfrm>
            <a:off x="649287" y="152400"/>
            <a:ext cx="7886701" cy="8540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tabLst>
                <a:tab pos="2387600" algn="l"/>
              </a:tabLst>
              <a:defRPr sz="4000">
                <a:effectLst>
                  <a:outerShdw blurRad="38100" dist="38100" dir="2700000" rotWithShape="0">
                    <a:srgbClr val="C0C0C0"/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 algn="ctr">
              <a:defRPr sz="1800">
                <a:effectLst/>
              </a:defRPr>
            </a:pPr>
            <a:r>
              <a:rPr sz="4000" dirty="0" smtClean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Re</a:t>
            </a:r>
            <a:r>
              <a:rPr lang="en-US" sz="4000" dirty="0" smtClean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s</a:t>
            </a:r>
            <a:r>
              <a:rPr sz="4000" dirty="0" smtClean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onates </a:t>
            </a:r>
            <a:r>
              <a:rPr sz="4000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with</a:t>
            </a:r>
            <a:r>
              <a:rPr lang="en-US" sz="4000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 other calls…</a:t>
            </a:r>
            <a:endParaRPr sz="4000" dirty="0">
              <a:effectLst>
                <a:outerShdw blurRad="38100" dist="38100" dir="2700000" rotWithShape="0">
                  <a:srgbClr val="C0C0C0"/>
                </a:outerShdw>
              </a:effectLst>
            </a:endParaRPr>
          </a:p>
        </p:txBody>
      </p:sp>
      <p:pic>
        <p:nvPicPr>
          <p:cNvPr id="587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2441" y="5517874"/>
            <a:ext cx="1282862" cy="873985"/>
          </a:xfrm>
          <a:prstGeom prst="rect">
            <a:avLst/>
          </a:prstGeom>
          <a:ln w="12700">
            <a:miter lim="400000"/>
          </a:ln>
        </p:spPr>
      </p:pic>
      <p:sp>
        <p:nvSpPr>
          <p:cNvPr id="589" name="Shape 589"/>
          <p:cNvSpPr/>
          <p:nvPr/>
        </p:nvSpPr>
        <p:spPr>
          <a:xfrm>
            <a:off x="2635458" y="5619536"/>
            <a:ext cx="3569752" cy="961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6000" tIns="36000" rIns="36000" bIns="36000" anchor="b">
            <a:spAutoFit/>
          </a:bodyPr>
          <a:lstStyle>
            <a:lvl1pPr algn="ctr">
              <a:lnSpc>
                <a:spcPct val="85000"/>
              </a:lnSpc>
              <a:spcBef>
                <a:spcPts val="200"/>
              </a:spcBef>
              <a:tabLst>
                <a:tab pos="2387600" algn="l"/>
              </a:tabLst>
              <a:defRPr sz="1800">
                <a:solidFill>
                  <a:srgbClr val="FF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 dirty="0">
                <a:solidFill>
                  <a:srgbClr val="FF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rPr>
              <a:t>Best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rPr>
              <a:t>a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rPr>
              <a:t>sset</a:t>
            </a:r>
            <a:endParaRPr lang="en-US" dirty="0">
              <a:solidFill>
                <a:srgbClr val="FF0000"/>
              </a:solidFill>
              <a:effectLst>
                <a:outerShdw blurRad="38100" dist="38100" dir="2700000" rotWithShape="0">
                  <a:srgbClr val="C0C0C0"/>
                </a:outerShdw>
              </a:effectLst>
            </a:endParaRPr>
          </a:p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rPr>
              <a:t>for Sustainable City is the </a:t>
            </a:r>
          </a:p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rPr>
              <a:t>Human Resource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118" y="4218753"/>
            <a:ext cx="2224087" cy="801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" y="985445"/>
            <a:ext cx="5432560" cy="4299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990" y="2899812"/>
            <a:ext cx="3377230" cy="1029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678" y="948811"/>
            <a:ext cx="1274762" cy="1281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8433" y="982481"/>
            <a:ext cx="1612154" cy="1076283"/>
          </a:xfrm>
          <a:prstGeom prst="rect">
            <a:avLst/>
          </a:prstGeom>
        </p:spPr>
      </p:pic>
      <p:sp>
        <p:nvSpPr>
          <p:cNvPr id="17" name="Shape 589"/>
          <p:cNvSpPr/>
          <p:nvPr/>
        </p:nvSpPr>
        <p:spPr>
          <a:xfrm>
            <a:off x="5423607" y="2194722"/>
            <a:ext cx="3618450" cy="516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6000" tIns="36000" rIns="36000" bIns="36000" anchor="b">
            <a:spAutoFit/>
          </a:bodyPr>
          <a:lstStyle>
            <a:lvl1pPr algn="ctr">
              <a:lnSpc>
                <a:spcPct val="85000"/>
              </a:lnSpc>
              <a:spcBef>
                <a:spcPts val="200"/>
              </a:spcBef>
              <a:tabLst>
                <a:tab pos="2387600" algn="l"/>
              </a:tabLst>
              <a:defRPr sz="1800">
                <a:solidFill>
                  <a:srgbClr val="FF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rPr>
              <a:t>Greening TVET, Jobs &amp; Industries</a:t>
            </a:r>
          </a:p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 lang="en-US" sz="1600" dirty="0">
                <a:solidFill>
                  <a:schemeClr val="tx1"/>
                </a:solidFill>
              </a:rPr>
              <a:t>Peace </a:t>
            </a:r>
            <a:r>
              <a:rPr lang="en-US" sz="1600" dirty="0" err="1">
                <a:solidFill>
                  <a:schemeClr val="tx1"/>
                </a:solidFill>
              </a:rPr>
              <a:t>andprosperity</a:t>
            </a:r>
            <a:endParaRPr sz="1600" dirty="0">
              <a:solidFill>
                <a:schemeClr val="tx1"/>
              </a:solidFill>
              <a:effectLst>
                <a:outerShdw blurRad="38100" dist="38100" dir="2700000" rotWithShape="0">
                  <a:srgbClr val="C0C0C0"/>
                </a:outerShdw>
              </a:effectLst>
            </a:endParaRPr>
          </a:p>
        </p:txBody>
      </p:sp>
      <p:sp>
        <p:nvSpPr>
          <p:cNvPr id="584" name="Shape 584"/>
          <p:cNvSpPr/>
          <p:nvPr/>
        </p:nvSpPr>
        <p:spPr>
          <a:xfrm>
            <a:off x="7163664" y="4342835"/>
            <a:ext cx="1764790" cy="529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6000" tIns="36000" rIns="36000" bIns="36000" anchor="b">
            <a:spAutoFit/>
          </a:bodyPr>
          <a:lstStyle/>
          <a:p>
            <a:pPr lvl="0" algn="ctr">
              <a:lnSpc>
                <a:spcPct val="85000"/>
              </a:lnSpc>
              <a:spcBef>
                <a:spcPts val="300"/>
              </a:spcBef>
              <a:tabLst>
                <a:tab pos="2387600" algn="l"/>
              </a:tabLst>
              <a:defRPr sz="1800"/>
            </a:pPr>
            <a:r>
              <a:rPr lang="en-US" sz="1600" dirty="0">
                <a:effectLst>
                  <a:outerShdw blurRad="38100" dist="38100" dir="2700000" rotWithShape="0">
                    <a:srgbClr val="C0C0C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Global</a:t>
            </a:r>
          </a:p>
          <a:p>
            <a:pPr lvl="0" algn="ctr">
              <a:lnSpc>
                <a:spcPct val="85000"/>
              </a:lnSpc>
              <a:spcBef>
                <a:spcPts val="300"/>
              </a:spcBef>
              <a:tabLst>
                <a:tab pos="2387600" algn="l"/>
              </a:tabLst>
              <a:defRPr sz="1800"/>
            </a:pPr>
            <a:r>
              <a:rPr lang="en-US" sz="1600" dirty="0">
                <a:effectLst>
                  <a:outerShdw blurRad="38100" dist="38100" dir="2700000" rotWithShape="0">
                    <a:srgbClr val="C0C0C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Competitiveness</a:t>
            </a:r>
            <a:endParaRPr sz="1600" dirty="0">
              <a:effectLst>
                <a:outerShdw blurRad="38100" dist="38100" dir="2700000" rotWithShape="0">
                  <a:srgbClr val="C0C0C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586" name="Shape 586"/>
          <p:cNvSpPr/>
          <p:nvPr/>
        </p:nvSpPr>
        <p:spPr>
          <a:xfrm>
            <a:off x="6324827" y="5099925"/>
            <a:ext cx="1955229" cy="28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6000" tIns="36000" rIns="36000" bIns="36000" anchor="b">
            <a:spAutoFit/>
          </a:bodyPr>
          <a:lstStyle>
            <a:lvl1pPr algn="ctr">
              <a:lnSpc>
                <a:spcPct val="85000"/>
              </a:lnSpc>
              <a:spcBef>
                <a:spcPts val="300"/>
              </a:spcBef>
              <a:tabLst>
                <a:tab pos="2387600" algn="l"/>
              </a:tabLst>
              <a:defRPr sz="2800">
                <a:effectLst>
                  <a:outerShdw blurRad="38100" dist="38100" dir="2700000" rotWithShape="0">
                    <a:srgbClr val="C0C0C0"/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effectLst/>
              </a:defRPr>
            </a:pPr>
            <a:r>
              <a:rPr lang="en-US" sz="1600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National Level</a:t>
            </a:r>
            <a:endParaRPr sz="1600" dirty="0">
              <a:effectLst>
                <a:outerShdw blurRad="38100" dist="38100" dir="2700000" rotWithShape="0">
                  <a:srgbClr val="C0C0C0"/>
                </a:outerShdw>
              </a:effectLst>
            </a:endParaRPr>
          </a:p>
        </p:txBody>
      </p:sp>
      <p:sp>
        <p:nvSpPr>
          <p:cNvPr id="18" name="Shape 586"/>
          <p:cNvSpPr/>
          <p:nvPr/>
        </p:nvSpPr>
        <p:spPr>
          <a:xfrm>
            <a:off x="6125816" y="6391859"/>
            <a:ext cx="2565724" cy="28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6000" tIns="36000" rIns="36000" bIns="36000" anchor="b">
            <a:spAutoFit/>
          </a:bodyPr>
          <a:lstStyle>
            <a:lvl1pPr algn="ctr">
              <a:lnSpc>
                <a:spcPct val="85000"/>
              </a:lnSpc>
              <a:spcBef>
                <a:spcPts val="300"/>
              </a:spcBef>
              <a:tabLst>
                <a:tab pos="2387600" algn="l"/>
              </a:tabLst>
              <a:defRPr sz="2800">
                <a:effectLst>
                  <a:outerShdw blurRad="38100" dist="38100" dir="2700000" rotWithShape="0">
                    <a:srgbClr val="C0C0C0"/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effectLst/>
              </a:defRPr>
            </a:pPr>
            <a:r>
              <a:rPr lang="en-US" sz="1600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Right attitude to work</a:t>
            </a:r>
            <a:endParaRPr sz="1600" dirty="0">
              <a:effectLst>
                <a:outerShdw blurRad="38100" dist="38100" dir="2700000" rotWithShape="0">
                  <a:srgbClr val="C0C0C0"/>
                </a:outerShdw>
              </a:effectLst>
            </a:endParaRPr>
          </a:p>
        </p:txBody>
      </p:sp>
      <p:sp>
        <p:nvSpPr>
          <p:cNvPr id="26" name="Shape 589"/>
          <p:cNvSpPr/>
          <p:nvPr/>
        </p:nvSpPr>
        <p:spPr>
          <a:xfrm>
            <a:off x="-246898" y="5653680"/>
            <a:ext cx="3341688" cy="30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b">
            <a:spAutoFit/>
          </a:bodyPr>
          <a:lstStyle>
            <a:lvl1pPr algn="ctr">
              <a:lnSpc>
                <a:spcPct val="85000"/>
              </a:lnSpc>
              <a:spcBef>
                <a:spcPts val="200"/>
              </a:spcBef>
              <a:tabLst>
                <a:tab pos="2387600" algn="l"/>
              </a:tabLst>
              <a:defRPr sz="1800">
                <a:solidFill>
                  <a:srgbClr val="FF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rPr>
              <a:t>Recognize + Resonates</a:t>
            </a:r>
            <a:endParaRPr dirty="0">
              <a:solidFill>
                <a:srgbClr val="FF0000"/>
              </a:solidFill>
              <a:effectLst>
                <a:outerShdw blurRad="38100" dist="38100" dir="2700000" rotWithShape="0">
                  <a:srgbClr val="C0C0C0"/>
                </a:outerShdw>
              </a:effectLst>
            </a:endParaRPr>
          </a:p>
        </p:txBody>
      </p:sp>
      <p:sp>
        <p:nvSpPr>
          <p:cNvPr id="28" name="Shape 589"/>
          <p:cNvSpPr/>
          <p:nvPr/>
        </p:nvSpPr>
        <p:spPr>
          <a:xfrm>
            <a:off x="-246898" y="6027157"/>
            <a:ext cx="3341688" cy="30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 anchor="b">
            <a:spAutoFit/>
          </a:bodyPr>
          <a:lstStyle>
            <a:lvl1pPr algn="ctr">
              <a:lnSpc>
                <a:spcPct val="85000"/>
              </a:lnSpc>
              <a:spcBef>
                <a:spcPts val="200"/>
              </a:spcBef>
              <a:tabLst>
                <a:tab pos="2387600" algn="l"/>
              </a:tabLst>
              <a:defRPr sz="1800">
                <a:solidFill>
                  <a:srgbClr val="FF0000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rPr>
              <a:t>Human Element</a:t>
            </a:r>
            <a:endParaRPr dirty="0">
              <a:solidFill>
                <a:schemeClr val="tx1"/>
              </a:solidFill>
              <a:effectLst>
                <a:outerShdw blurRad="38100" dist="38100" dir="2700000" rotWithShape="0">
                  <a:srgbClr val="C0C0C0"/>
                </a:outerShdw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11800" y="5961832"/>
            <a:ext cx="2565399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7204" y="5344170"/>
            <a:ext cx="1047665" cy="68619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" grpId="0" animBg="1" advAuto="0"/>
      <p:bldP spid="587" grpId="0" animBg="1" advAuto="0"/>
      <p:bldP spid="589" grpId="0" animBg="1" advAuto="0"/>
      <p:bldP spid="17" grpId="0" animBg="1" advAuto="0"/>
      <p:bldP spid="584" grpId="0" animBg="1" advAuto="0"/>
      <p:bldP spid="586" grpId="0" animBg="1" advAuto="0"/>
      <p:bldP spid="18" grpId="0" animBg="1" advAuto="0"/>
      <p:bldP spid="26" grpId="0" animBg="1" advAuto="0"/>
      <p:bldP spid="28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/>
          <p:nvPr/>
        </p:nvSpPr>
        <p:spPr>
          <a:xfrm>
            <a:off x="5444674" y="2482111"/>
            <a:ext cx="3538846" cy="397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3200" b="1"/>
            </a:lvl1pPr>
          </a:lstStyle>
          <a:p>
            <a:pPr lvl="0">
              <a:defRPr sz="1800" b="0"/>
            </a:pPr>
            <a:r>
              <a:rPr lang="en-US" sz="2200" b="0" dirty="0"/>
              <a:t>Find remedies, not faults</a:t>
            </a:r>
            <a:endParaRPr sz="2200" b="0" dirty="0"/>
          </a:p>
        </p:txBody>
      </p:sp>
      <p:sp>
        <p:nvSpPr>
          <p:cNvPr id="601" name="Shape 601"/>
          <p:cNvSpPr/>
          <p:nvPr/>
        </p:nvSpPr>
        <p:spPr>
          <a:xfrm>
            <a:off x="103187" y="6477000"/>
            <a:ext cx="2259014" cy="30480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lstStyle/>
          <a:p>
            <a:pPr lvl="0" algn="ctr">
              <a:lnSpc>
                <a:spcPct val="85000"/>
              </a:lnSpc>
              <a:spcBef>
                <a:spcPts val="300"/>
              </a:spcBef>
              <a:defRPr sz="1100">
                <a:solidFill>
                  <a:srgbClr val="AFABAB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</p:txBody>
      </p:sp>
      <p:grpSp>
        <p:nvGrpSpPr>
          <p:cNvPr id="607" name="Group 607"/>
          <p:cNvGrpSpPr/>
          <p:nvPr/>
        </p:nvGrpSpPr>
        <p:grpSpPr>
          <a:xfrm>
            <a:off x="190971" y="111581"/>
            <a:ext cx="4881168" cy="1242205"/>
            <a:chOff x="0" y="0"/>
            <a:chExt cx="5905500" cy="457200"/>
          </a:xfrm>
        </p:grpSpPr>
        <p:sp>
          <p:nvSpPr>
            <p:cNvPr id="605" name="Shape 605"/>
            <p:cNvSpPr/>
            <p:nvPr/>
          </p:nvSpPr>
          <p:spPr>
            <a:xfrm>
              <a:off x="0" y="0"/>
              <a:ext cx="5905500" cy="4572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50000">
                  <a:srgbClr val="8497B0"/>
                </a:gs>
                <a:gs pos="100000">
                  <a:srgbClr val="2F190A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12700" dist="53882" dir="2700000" rotWithShape="0">
                <a:srgbClr val="E7E6E6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dirty="0"/>
            </a:p>
          </p:txBody>
        </p:sp>
        <p:sp>
          <p:nvSpPr>
            <p:cNvPr id="606" name="Shape 606"/>
            <p:cNvSpPr/>
            <p:nvPr/>
          </p:nvSpPr>
          <p:spPr>
            <a:xfrm>
              <a:off x="199976" y="143523"/>
              <a:ext cx="5473980" cy="1701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en-US" sz="2400" dirty="0">
                  <a:solidFill>
                    <a:srgbClr val="FFFFFF"/>
                  </a:solidFill>
                </a:rPr>
                <a:t>Type: Right State of Mind</a:t>
              </a:r>
              <a:endParaRPr sz="2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800" y="3208014"/>
            <a:ext cx="2746593" cy="12473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Shape 599"/>
          <p:cNvSpPr/>
          <p:nvPr/>
        </p:nvSpPr>
        <p:spPr>
          <a:xfrm>
            <a:off x="5818907" y="4468136"/>
            <a:ext cx="2746593" cy="244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3200" b="1"/>
            </a:lvl1pPr>
          </a:lstStyle>
          <a:p>
            <a:pPr lvl="0">
              <a:defRPr sz="1800" b="0"/>
            </a:pPr>
            <a:r>
              <a:rPr lang="en-US" sz="1100" dirty="0"/>
              <a:t>By: Buckminster Fuller</a:t>
            </a:r>
            <a:endParaRPr sz="11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04" y="489182"/>
            <a:ext cx="3225359" cy="1974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167" y="4725579"/>
            <a:ext cx="1713858" cy="1785936"/>
          </a:xfrm>
          <a:prstGeom prst="rect">
            <a:avLst/>
          </a:prstGeom>
        </p:spPr>
      </p:pic>
      <p:sp>
        <p:nvSpPr>
          <p:cNvPr id="21" name="Shape 599"/>
          <p:cNvSpPr/>
          <p:nvPr/>
        </p:nvSpPr>
        <p:spPr>
          <a:xfrm>
            <a:off x="5605154" y="6430885"/>
            <a:ext cx="3450923" cy="397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3200" b="1"/>
            </a:lvl1pPr>
          </a:lstStyle>
          <a:p>
            <a:pPr lvl="0">
              <a:defRPr sz="1800" b="0"/>
            </a:pPr>
            <a:r>
              <a:rPr lang="en-US" sz="2200" b="0" dirty="0"/>
              <a:t>Environmentally Conscious</a:t>
            </a:r>
            <a:endParaRPr sz="2200" b="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427021" y="1353787"/>
            <a:ext cx="0" cy="4987636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93" y="2311675"/>
            <a:ext cx="5207871" cy="2865967"/>
          </a:xfrm>
          <a:prstGeom prst="rect">
            <a:avLst/>
          </a:prstGeom>
        </p:spPr>
      </p:pic>
      <p:sp>
        <p:nvSpPr>
          <p:cNvPr id="25" name="Shape 599"/>
          <p:cNvSpPr/>
          <p:nvPr/>
        </p:nvSpPr>
        <p:spPr>
          <a:xfrm>
            <a:off x="502517" y="5526022"/>
            <a:ext cx="4429131" cy="1103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sz="3200" b="1"/>
            </a:lvl1pPr>
          </a:lstStyle>
          <a:p>
            <a:pPr lvl="0">
              <a:defRPr sz="1800" b="0"/>
            </a:pPr>
            <a:r>
              <a:rPr lang="en-US" sz="3600" dirty="0">
                <a:latin typeface="Candles" panose="00000400000000000000" pitchFamily="2" charset="0"/>
              </a:rPr>
              <a:t>Transformational Leaders</a:t>
            </a:r>
            <a:endParaRPr sz="3600" dirty="0">
              <a:latin typeface="Candles" panose="00000400000000000000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" grpId="0" animBg="1" advAuto="0"/>
      <p:bldP spid="607" grpId="0" animBg="1" advAuto="0"/>
      <p:bldP spid="18" grpId="0" animBg="1" advAuto="0"/>
      <p:bldP spid="21" grpId="0" animBg="1" advAuto="0"/>
      <p:bldP spid="25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/>
          </p:cNvSpPr>
          <p:nvPr>
            <p:ph type="title"/>
          </p:nvPr>
        </p:nvSpPr>
        <p:spPr>
          <a:xfrm>
            <a:off x="628650" y="602631"/>
            <a:ext cx="7886700" cy="6254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6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3600" dirty="0"/>
              <a:t>Reforming Human Capital</a:t>
            </a:r>
          </a:p>
        </p:txBody>
      </p:sp>
      <p:sp>
        <p:nvSpPr>
          <p:cNvPr id="592" name="Shape 592"/>
          <p:cNvSpPr>
            <a:spLocks noGrp="1"/>
          </p:cNvSpPr>
          <p:nvPr>
            <p:ph type="sldNum" sz="quarter" idx="2"/>
          </p:nvPr>
        </p:nvSpPr>
        <p:spPr>
          <a:xfrm>
            <a:off x="6457950" y="6249557"/>
            <a:ext cx="2057400" cy="2135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888888"/>
                </a:solidFill>
              </a:rPr>
              <a:t>5</a:t>
            </a:fld>
            <a:endParaRPr sz="900" dirty="0">
              <a:solidFill>
                <a:srgbClr val="888888"/>
              </a:solidFill>
            </a:endParaRPr>
          </a:p>
        </p:txBody>
      </p:sp>
      <p:sp>
        <p:nvSpPr>
          <p:cNvPr id="593" name="Shape 593"/>
          <p:cNvSpPr/>
          <p:nvPr/>
        </p:nvSpPr>
        <p:spPr>
          <a:xfrm>
            <a:off x="304800" y="2209800"/>
            <a:ext cx="8458200" cy="1762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r>
              <a:rPr sz="2800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"Our progress as a nation can be no swifter than our progress in education. The </a:t>
            </a:r>
            <a:r>
              <a:rPr sz="2800" dirty="0">
                <a:solidFill>
                  <a:srgbClr val="1F4E79"/>
                </a:solidFill>
                <a:latin typeface="Arial Bold"/>
                <a:ea typeface="Arial Bold"/>
                <a:cs typeface="Arial Bold"/>
                <a:sym typeface="Arial Bold"/>
              </a:rPr>
              <a:t>human</a:t>
            </a:r>
            <a:r>
              <a:rPr sz="2800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800" dirty="0">
                <a:solidFill>
                  <a:srgbClr val="1F4E79"/>
                </a:solidFill>
                <a:latin typeface="Arial Bold"/>
                <a:ea typeface="Arial Bold"/>
                <a:cs typeface="Arial Bold"/>
                <a:sym typeface="Arial Bold"/>
              </a:rPr>
              <a:t>mind</a:t>
            </a:r>
            <a:r>
              <a:rPr sz="2800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 is our </a:t>
            </a:r>
            <a:r>
              <a:rPr sz="2800" dirty="0">
                <a:solidFill>
                  <a:srgbClr val="1F4E79"/>
                </a:solidFill>
                <a:latin typeface="Arial Bold"/>
                <a:ea typeface="Arial Bold"/>
                <a:cs typeface="Arial Bold"/>
                <a:sym typeface="Arial Bold"/>
              </a:rPr>
              <a:t>fundamental resource</a:t>
            </a:r>
            <a:r>
              <a:rPr sz="2800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 sz="1800"/>
            </a:pPr>
            <a:r>
              <a:rPr sz="1400" dirty="0">
                <a:latin typeface="Times New Roman"/>
                <a:ea typeface="Times New Roman"/>
                <a:cs typeface="Times New Roman"/>
                <a:sym typeface="Times New Roman"/>
              </a:rPr>
              <a:t>John F. Kennedy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 sz="1800"/>
            </a:pPr>
            <a:r>
              <a:rPr sz="900" dirty="0"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http://www.buzzle.com/articles/why-is-education-so-important.html</a:t>
            </a:r>
            <a:endParaRPr sz="9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94" name="image9.jpg" descr="M:\BCFCM-SD-IR\CFE Investor Relations\PHOTO &amp; PROJECT DATABASE\WB PHOTO &amp; PROJECT  DATABASE-new\FINAL PHOTOS with Author Name\CN148S10  by Curt Caremark China.jpg"/>
          <p:cNvPicPr/>
          <p:nvPr/>
        </p:nvPicPr>
        <p:blipFill>
          <a:blip r:embed="rId3">
            <a:extLst/>
          </a:blip>
          <a:srcRect t="35628" r="1201" b="42365"/>
          <a:stretch>
            <a:fillRect/>
          </a:stretch>
        </p:blipFill>
        <p:spPr>
          <a:xfrm>
            <a:off x="0" y="5486400"/>
            <a:ext cx="9144000" cy="137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" grpId="0" animBg="1" advAuto="0"/>
      <p:bldP spid="593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/>
          </p:cNvSpPr>
          <p:nvPr>
            <p:ph type="title"/>
          </p:nvPr>
        </p:nvSpPr>
        <p:spPr>
          <a:xfrm>
            <a:off x="244698" y="259617"/>
            <a:ext cx="8686800" cy="849706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 algn="ctr"/>
            <a:r>
              <a:rPr lang="en-US" sz="4000" dirty="0" smtClean="0">
                <a:latin typeface="AcmeFont" pitchFamily="2" charset="0"/>
              </a:rPr>
              <a:t>Knowledge &amp; Skills</a:t>
            </a:r>
            <a:br>
              <a:rPr lang="en-US" sz="4000" dirty="0" smtClean="0">
                <a:latin typeface="AcmeFont" pitchFamily="2" charset="0"/>
              </a:rPr>
            </a:br>
            <a:r>
              <a:rPr lang="en-US" sz="4000" dirty="0" smtClean="0">
                <a:latin typeface="AcmeFont" pitchFamily="2" charset="0"/>
              </a:rPr>
              <a:t>to </a:t>
            </a:r>
            <a:r>
              <a:rPr lang="en-US" sz="4000" dirty="0">
                <a:latin typeface="AcmeFont" pitchFamily="2" charset="0"/>
              </a:rPr>
              <a:t>energize Sustainable Cities</a:t>
            </a:r>
            <a:endParaRPr sz="4000" dirty="0">
              <a:latin typeface="AcmeFont" pitchFamily="2" charset="0"/>
            </a:endParaRPr>
          </a:p>
        </p:txBody>
      </p:sp>
      <p:sp>
        <p:nvSpPr>
          <p:cNvPr id="31" name="Shape 643"/>
          <p:cNvSpPr/>
          <p:nvPr/>
        </p:nvSpPr>
        <p:spPr>
          <a:xfrm>
            <a:off x="136975" y="6259575"/>
            <a:ext cx="890224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>
                <a:effectLst/>
              </a:defRPr>
            </a:pPr>
            <a:r>
              <a:rPr lang="en-US" sz="2800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They p</a:t>
            </a:r>
            <a:r>
              <a:rPr sz="2800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repare </a:t>
            </a:r>
            <a:r>
              <a:rPr lang="en-US" sz="2800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you </a:t>
            </a:r>
            <a:r>
              <a:rPr sz="2800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to change with change</a:t>
            </a:r>
            <a:r>
              <a:rPr lang="en-US" sz="2800" dirty="0">
                <a:effectLst>
                  <a:outerShdw blurRad="38100" dist="38100" dir="2700000" rotWithShape="0">
                    <a:srgbClr val="C0C0C0"/>
                  </a:outerShdw>
                </a:effectLst>
              </a:rPr>
              <a:t>!</a:t>
            </a:r>
            <a:endParaRPr sz="2800" dirty="0">
              <a:effectLst>
                <a:outerShdw blurRad="38100" dist="38100" dir="2700000" rotWithShape="0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36" y="2401951"/>
            <a:ext cx="8391525" cy="3857625"/>
          </a:xfrm>
          <a:prstGeom prst="rect">
            <a:avLst/>
          </a:prstGeom>
        </p:spPr>
      </p:pic>
      <p:sp>
        <p:nvSpPr>
          <p:cNvPr id="25" name="Shape 643"/>
          <p:cNvSpPr/>
          <p:nvPr/>
        </p:nvSpPr>
        <p:spPr>
          <a:xfrm>
            <a:off x="120875" y="1331337"/>
            <a:ext cx="8902249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/>
            </a:pPr>
            <a:r>
              <a:rPr lang="en-US" sz="2800" dirty="0">
                <a:solidFill>
                  <a:schemeClr val="tx1"/>
                </a:solidFill>
                <a:latin typeface="Minion-Regular"/>
                <a:ea typeface="Minion-Regular"/>
                <a:cs typeface="Minion-Regular"/>
                <a:sym typeface="Minion-Regular"/>
              </a:rPr>
              <a:t>Developing</a:t>
            </a:r>
            <a:r>
              <a:rPr lang="en-US" sz="2800" dirty="0">
                <a:solidFill>
                  <a:srgbClr val="1F4E79"/>
                </a:solidFill>
                <a:latin typeface="Minion-Regular"/>
                <a:ea typeface="Minion-Regular"/>
                <a:cs typeface="Minion-Regular"/>
                <a:sym typeface="Minion-Regular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Minion-Regular"/>
                <a:ea typeface="Minion-Regular"/>
                <a:cs typeface="Minion-Regular"/>
                <a:sym typeface="Minion-Regular"/>
              </a:rPr>
              <a:t>transferrable </a:t>
            </a:r>
            <a:r>
              <a:rPr lang="en-US" sz="2800" dirty="0">
                <a:solidFill>
                  <a:srgbClr val="FF0000"/>
                </a:solidFill>
                <a:latin typeface="Minion-Regular"/>
                <a:ea typeface="Minion-Regular"/>
                <a:cs typeface="Minion-Regular"/>
                <a:sym typeface="Minion-Regular"/>
              </a:rPr>
              <a:t>skills </a:t>
            </a:r>
            <a:r>
              <a:rPr lang="en-US" sz="2800" dirty="0">
                <a:solidFill>
                  <a:schemeClr val="tx1"/>
                </a:solidFill>
                <a:latin typeface="Minion-Regular"/>
                <a:ea typeface="Minion-Regular"/>
                <a:cs typeface="Minion-Regular"/>
                <a:sym typeface="Minion-Regular"/>
              </a:rPr>
              <a:t>with the right  </a:t>
            </a:r>
            <a:r>
              <a:rPr lang="en-US" sz="2800" dirty="0">
                <a:solidFill>
                  <a:srgbClr val="FF0000"/>
                </a:solidFill>
                <a:latin typeface="Minion-Regular"/>
                <a:ea typeface="Minion-Regular"/>
                <a:cs typeface="Minion-Regular"/>
                <a:sym typeface="Minion-Regular"/>
              </a:rPr>
              <a:t>attitude</a:t>
            </a:r>
            <a:r>
              <a:rPr lang="en-US" sz="2800" dirty="0">
                <a:solidFill>
                  <a:srgbClr val="1F4E79"/>
                </a:solidFill>
                <a:latin typeface="Minion-Regular"/>
                <a:ea typeface="Minion-Regular"/>
                <a:cs typeface="Minion-Regular"/>
                <a:sym typeface="Minion-Regular"/>
              </a:rPr>
              <a:t> </a:t>
            </a:r>
          </a:p>
          <a:p>
            <a:pPr lvl="0" algn="ctr">
              <a:defRPr sz="1800"/>
            </a:pPr>
            <a:r>
              <a:rPr lang="en-US" sz="2800" dirty="0">
                <a:solidFill>
                  <a:schemeClr val="tx1"/>
                </a:solidFill>
                <a:latin typeface="Minion-Regular"/>
                <a:ea typeface="Minion-Regular"/>
                <a:cs typeface="Minion-Regular"/>
                <a:sym typeface="Minion-Regular"/>
              </a:rPr>
              <a:t>is a </a:t>
            </a:r>
            <a:r>
              <a:rPr lang="en-US" sz="2800" dirty="0" smtClean="0">
                <a:solidFill>
                  <a:schemeClr val="tx1"/>
                </a:solidFill>
                <a:latin typeface="Minion-Regular"/>
                <a:ea typeface="Minion-Regular"/>
                <a:cs typeface="Minion-Regular"/>
                <a:sym typeface="Minion-Regular"/>
              </a:rPr>
              <a:t>strategy </a:t>
            </a:r>
            <a:r>
              <a:rPr lang="en-US" sz="2800" dirty="0">
                <a:solidFill>
                  <a:schemeClr val="tx1"/>
                </a:solidFill>
                <a:latin typeface="Minion-Regular"/>
                <a:ea typeface="Minion-Regular"/>
                <a:cs typeface="Minion-Regular"/>
                <a:sym typeface="Minion-Regular"/>
              </a:rPr>
              <a:t>for sustainability and survival.</a:t>
            </a:r>
            <a:endParaRPr lang="en-US" dirty="0">
              <a:solidFill>
                <a:schemeClr val="tx1"/>
              </a:solidFill>
              <a:latin typeface="Minion-Regular"/>
              <a:ea typeface="Minion-Regular"/>
              <a:cs typeface="Minion-Regular"/>
              <a:sym typeface="Minio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93442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" grpId="0" animBg="1"/>
      <p:bldP spid="31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>
            <a:spLocks noGrp="1"/>
          </p:cNvSpPr>
          <p:nvPr>
            <p:ph type="title"/>
          </p:nvPr>
        </p:nvSpPr>
        <p:spPr>
          <a:xfrm>
            <a:off x="228600" y="305076"/>
            <a:ext cx="8686800" cy="838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200">
                <a:solidFill>
                  <a:srgbClr val="00206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002060"/>
                </a:solidFill>
              </a:rPr>
              <a:t>Guiding Principles &amp; Policies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647" name="Shape 647"/>
          <p:cNvSpPr>
            <a:spLocks noGrp="1"/>
          </p:cNvSpPr>
          <p:nvPr>
            <p:ph type="body" idx="1"/>
          </p:nvPr>
        </p:nvSpPr>
        <p:spPr>
          <a:xfrm>
            <a:off x="118753" y="1570988"/>
            <a:ext cx="5260766" cy="486529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22514" lvl="0" indent="-522514">
              <a:buClr>
                <a:srgbClr val="002060"/>
              </a:buClr>
              <a:buAutoNum type="arabicPeriod"/>
              <a:defRPr sz="1800"/>
            </a:pP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Integrate and assess environmentally friendly attitudes in our training programmes.</a:t>
            </a:r>
          </a:p>
          <a:p>
            <a:pPr marL="522514" lvl="0" indent="-522514">
              <a:buClr>
                <a:srgbClr val="002060"/>
              </a:buClr>
              <a:buAutoNum type="arabicPeriod"/>
              <a:defRPr sz="1800"/>
            </a:pPr>
            <a:endParaRPr lang="en-US" sz="24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2514" lvl="0" indent="-522514">
              <a:buClr>
                <a:srgbClr val="002060"/>
              </a:buClr>
              <a:buAutoNum type="arabicPeriod"/>
              <a:defRPr sz="1800"/>
            </a:pP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Merge/Integrate environmental awareness and sustainability. skills with the critical employability skills.</a:t>
            </a:r>
          </a:p>
          <a:p>
            <a:pPr marL="522514" lvl="0" indent="-522514">
              <a:buClr>
                <a:srgbClr val="002060"/>
              </a:buClr>
              <a:buAutoNum type="arabicPeriod"/>
              <a:defRPr sz="1800"/>
            </a:pPr>
            <a:endParaRPr lang="en-US" sz="24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2514" lvl="0" indent="-522514">
              <a:buClr>
                <a:srgbClr val="002060"/>
              </a:buClr>
              <a:buAutoNum type="arabicPeriod"/>
              <a:defRPr sz="1800"/>
            </a:pP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Make sustainable development all inclusive </a:t>
            </a:r>
            <a:r>
              <a:rPr lang="en-US" sz="1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(All levels of society, all programmes).</a:t>
            </a:r>
          </a:p>
          <a:p>
            <a:pPr marL="522514" lvl="0" indent="-522514">
              <a:buClr>
                <a:srgbClr val="002060"/>
              </a:buClr>
              <a:buAutoNum type="arabicPeriod"/>
              <a:defRPr sz="1800"/>
            </a:pPr>
            <a:endParaRPr lang="en-US" sz="24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2514" lvl="0" indent="-522514">
              <a:buClr>
                <a:srgbClr val="002060"/>
              </a:buClr>
              <a:buAutoNum type="arabicPeriod"/>
              <a:defRPr sz="1800"/>
            </a:pP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Establish a mechanism to review. </a:t>
            </a:r>
          </a:p>
          <a:p>
            <a:pPr marL="522514" lvl="0" indent="-522514">
              <a:buClr>
                <a:srgbClr val="002060"/>
              </a:buClr>
              <a:buAutoNum type="arabicPeriod"/>
              <a:defRPr sz="1800"/>
            </a:pPr>
            <a:endParaRPr sz="14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441063" y="1380663"/>
            <a:ext cx="0" cy="49876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022" y="1377561"/>
            <a:ext cx="3471665" cy="4978790"/>
          </a:xfrm>
          <a:prstGeom prst="rect">
            <a:avLst/>
          </a:prstGeom>
        </p:spPr>
      </p:pic>
      <p:sp>
        <p:nvSpPr>
          <p:cNvPr id="5" name="Arrow: Right 4"/>
          <p:cNvSpPr/>
          <p:nvPr/>
        </p:nvSpPr>
        <p:spPr>
          <a:xfrm rot="18381599">
            <a:off x="4992535" y="5159093"/>
            <a:ext cx="935889" cy="392550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" grpId="0" animBg="1" advAuto="0"/>
      <p:bldP spid="647" grpId="0" uiExpand="1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>
            <a:spLocks noGrp="1"/>
          </p:cNvSpPr>
          <p:nvPr>
            <p:ph type="title"/>
          </p:nvPr>
        </p:nvSpPr>
        <p:spPr>
          <a:xfrm>
            <a:off x="184150" y="353700"/>
            <a:ext cx="8686800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200">
                <a:solidFill>
                  <a:srgbClr val="00206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002060"/>
                </a:solidFill>
              </a:rPr>
              <a:t>Strategy for building Sustainable Cities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650" name="Shape 650"/>
          <p:cNvSpPr/>
          <p:nvPr/>
        </p:nvSpPr>
        <p:spPr>
          <a:xfrm>
            <a:off x="0" y="1981200"/>
            <a:ext cx="9144000" cy="42672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1E8F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651" name="Shape 651"/>
          <p:cNvSpPr/>
          <p:nvPr/>
        </p:nvSpPr>
        <p:spPr>
          <a:xfrm>
            <a:off x="1219200" y="3186113"/>
            <a:ext cx="1143000" cy="462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>
            <a:lvl1pPr algn="ctr">
              <a:spcBef>
                <a:spcPts val="700"/>
              </a:spcBef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1200" dirty="0"/>
              <a:t>Train </a:t>
            </a:r>
            <a:r>
              <a:rPr lang="en-US" sz="1200" dirty="0"/>
              <a:t>to T</a:t>
            </a:r>
            <a:r>
              <a:rPr sz="1200" dirty="0"/>
              <a:t>arget </a:t>
            </a:r>
            <a:endParaRPr lang="en-US" sz="1200" dirty="0"/>
          </a:p>
        </p:txBody>
      </p:sp>
      <p:sp>
        <p:nvSpPr>
          <p:cNvPr id="652" name="Shape 652"/>
          <p:cNvSpPr/>
          <p:nvPr/>
        </p:nvSpPr>
        <p:spPr>
          <a:xfrm>
            <a:off x="2362200" y="3186113"/>
            <a:ext cx="1143000" cy="264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>
            <a:lvl1pPr algn="ctr">
              <a:spcBef>
                <a:spcPts val="700"/>
              </a:spcBef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1200" dirty="0"/>
              <a:t>Raise the bar</a:t>
            </a:r>
          </a:p>
        </p:txBody>
      </p:sp>
      <p:sp>
        <p:nvSpPr>
          <p:cNvPr id="653" name="Shape 653"/>
          <p:cNvSpPr/>
          <p:nvPr/>
        </p:nvSpPr>
        <p:spPr>
          <a:xfrm>
            <a:off x="4597398" y="3186113"/>
            <a:ext cx="1136650" cy="442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>
            <a:lvl1pPr algn="ctr">
              <a:spcBef>
                <a:spcPts val="700"/>
              </a:spcBef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1200" dirty="0"/>
              <a:t>Taskforce     (implement)</a:t>
            </a:r>
          </a:p>
        </p:txBody>
      </p:sp>
      <p:sp>
        <p:nvSpPr>
          <p:cNvPr id="654" name="Shape 654"/>
          <p:cNvSpPr/>
          <p:nvPr/>
        </p:nvSpPr>
        <p:spPr>
          <a:xfrm>
            <a:off x="5746750" y="3186113"/>
            <a:ext cx="1111250" cy="646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>
            <a:lvl1pPr algn="ctr">
              <a:spcBef>
                <a:spcPts val="700"/>
              </a:spcBef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lang="en-US" sz="1200" dirty="0"/>
              <a:t>Assess &amp; </a:t>
            </a:r>
            <a:r>
              <a:rPr sz="1200" dirty="0"/>
              <a:t>Evaluate properly</a:t>
            </a:r>
          </a:p>
        </p:txBody>
      </p:sp>
      <p:sp>
        <p:nvSpPr>
          <p:cNvPr id="655" name="Shape 655"/>
          <p:cNvSpPr/>
          <p:nvPr/>
        </p:nvSpPr>
        <p:spPr>
          <a:xfrm>
            <a:off x="76200" y="3186113"/>
            <a:ext cx="1155700" cy="646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6037" tIns="46037" rIns="46037" bIns="46037">
            <a:spAutoFit/>
          </a:bodyPr>
          <a:lstStyle>
            <a:lvl1pPr algn="ctr">
              <a:spcBef>
                <a:spcPts val="700"/>
              </a:spcBef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1200" dirty="0"/>
              <a:t>Set clear goals and objectives</a:t>
            </a:r>
            <a:endParaRPr sz="1100" dirty="0">
              <a:solidFill>
                <a:srgbClr val="FF0000"/>
              </a:solidFill>
            </a:endParaRPr>
          </a:p>
        </p:txBody>
      </p:sp>
      <p:sp>
        <p:nvSpPr>
          <p:cNvPr id="656" name="Shape 656"/>
          <p:cNvSpPr/>
          <p:nvPr/>
        </p:nvSpPr>
        <p:spPr>
          <a:xfrm>
            <a:off x="3505200" y="3186113"/>
            <a:ext cx="1066800" cy="62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>
            <a:lvl1pPr algn="ctr">
              <a:spcBef>
                <a:spcPts val="700"/>
              </a:spcBef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1200" dirty="0"/>
              <a:t>Adopt a consistent approaches</a:t>
            </a:r>
          </a:p>
        </p:txBody>
      </p:sp>
      <p:sp>
        <p:nvSpPr>
          <p:cNvPr id="658" name="Shape 658"/>
          <p:cNvSpPr/>
          <p:nvPr/>
        </p:nvSpPr>
        <p:spPr>
          <a:xfrm flipV="1">
            <a:off x="1219199" y="2438400"/>
            <a:ext cx="1" cy="4419600"/>
          </a:xfrm>
          <a:prstGeom prst="line">
            <a:avLst/>
          </a:prstGeom>
          <a:ln w="28575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659" name="Shape 659"/>
          <p:cNvSpPr/>
          <p:nvPr/>
        </p:nvSpPr>
        <p:spPr>
          <a:xfrm flipV="1">
            <a:off x="2349500" y="2438400"/>
            <a:ext cx="1" cy="4419600"/>
          </a:xfrm>
          <a:prstGeom prst="line">
            <a:avLst/>
          </a:prstGeom>
          <a:ln w="28575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660" name="Shape 660"/>
          <p:cNvSpPr/>
          <p:nvPr/>
        </p:nvSpPr>
        <p:spPr>
          <a:xfrm flipV="1">
            <a:off x="3479800" y="2438400"/>
            <a:ext cx="0" cy="4419600"/>
          </a:xfrm>
          <a:prstGeom prst="line">
            <a:avLst/>
          </a:prstGeom>
          <a:ln w="28575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661" name="Shape 661"/>
          <p:cNvSpPr/>
          <p:nvPr/>
        </p:nvSpPr>
        <p:spPr>
          <a:xfrm flipV="1">
            <a:off x="4610100" y="2438400"/>
            <a:ext cx="0" cy="4419600"/>
          </a:xfrm>
          <a:prstGeom prst="line">
            <a:avLst/>
          </a:prstGeom>
          <a:ln w="28575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662" name="Shape 662"/>
          <p:cNvSpPr/>
          <p:nvPr/>
        </p:nvSpPr>
        <p:spPr>
          <a:xfrm flipV="1">
            <a:off x="8001000" y="2438400"/>
            <a:ext cx="0" cy="4419600"/>
          </a:xfrm>
          <a:prstGeom prst="line">
            <a:avLst/>
          </a:prstGeom>
          <a:ln w="28575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663" name="Shape 663"/>
          <p:cNvSpPr/>
          <p:nvPr/>
        </p:nvSpPr>
        <p:spPr>
          <a:xfrm flipV="1">
            <a:off x="5740400" y="2438400"/>
            <a:ext cx="0" cy="4419600"/>
          </a:xfrm>
          <a:prstGeom prst="line">
            <a:avLst/>
          </a:prstGeom>
          <a:ln w="28575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664" name="Shape 664"/>
          <p:cNvSpPr/>
          <p:nvPr/>
        </p:nvSpPr>
        <p:spPr>
          <a:xfrm flipV="1">
            <a:off x="6870700" y="2438400"/>
            <a:ext cx="0" cy="4419600"/>
          </a:xfrm>
          <a:prstGeom prst="line">
            <a:avLst/>
          </a:prstGeom>
          <a:ln w="28575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665" name="Shape 665"/>
          <p:cNvSpPr/>
          <p:nvPr/>
        </p:nvSpPr>
        <p:spPr>
          <a:xfrm>
            <a:off x="6883400" y="3186113"/>
            <a:ext cx="1111250" cy="264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>
            <a:lvl1pPr algn="ctr">
              <a:spcBef>
                <a:spcPts val="700"/>
              </a:spcBef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1200" dirty="0"/>
              <a:t>Goal oriented</a:t>
            </a:r>
          </a:p>
        </p:txBody>
      </p:sp>
      <p:sp>
        <p:nvSpPr>
          <p:cNvPr id="666" name="Shape 666"/>
          <p:cNvSpPr/>
          <p:nvPr/>
        </p:nvSpPr>
        <p:spPr>
          <a:xfrm>
            <a:off x="8007350" y="3186113"/>
            <a:ext cx="1060451" cy="264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>
            <a:lvl1pPr algn="ctr">
              <a:spcBef>
                <a:spcPts val="700"/>
              </a:spcBef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1200" dirty="0"/>
              <a:t>Yield Results</a:t>
            </a:r>
          </a:p>
        </p:txBody>
      </p:sp>
      <p:sp>
        <p:nvSpPr>
          <p:cNvPr id="669" name="Shape 669"/>
          <p:cNvSpPr/>
          <p:nvPr/>
        </p:nvSpPr>
        <p:spPr>
          <a:xfrm>
            <a:off x="93662" y="2438400"/>
            <a:ext cx="990601" cy="548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>
            <a:lvl1pPr algn="ctr">
              <a:spcBef>
                <a:spcPts val="1900"/>
              </a:spcBef>
              <a:defRPr sz="3200">
                <a:solidFill>
                  <a:srgbClr val="00206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060"/>
                </a:solidFill>
              </a:rPr>
              <a:t>S</a:t>
            </a:r>
          </a:p>
        </p:txBody>
      </p:sp>
      <p:sp>
        <p:nvSpPr>
          <p:cNvPr id="670" name="Shape 670"/>
          <p:cNvSpPr/>
          <p:nvPr/>
        </p:nvSpPr>
        <p:spPr>
          <a:xfrm>
            <a:off x="1219200" y="2438400"/>
            <a:ext cx="1066800" cy="548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>
            <a:lvl1pPr algn="ctr">
              <a:spcBef>
                <a:spcPts val="1900"/>
              </a:spcBef>
              <a:defRPr sz="3200">
                <a:solidFill>
                  <a:srgbClr val="00206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060"/>
                </a:solidFill>
              </a:rPr>
              <a:t>T</a:t>
            </a:r>
          </a:p>
        </p:txBody>
      </p:sp>
      <p:sp>
        <p:nvSpPr>
          <p:cNvPr id="671" name="Shape 671"/>
          <p:cNvSpPr/>
          <p:nvPr/>
        </p:nvSpPr>
        <p:spPr>
          <a:xfrm>
            <a:off x="2362200" y="2438400"/>
            <a:ext cx="1066800" cy="548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>
            <a:lvl1pPr algn="ctr">
              <a:spcBef>
                <a:spcPts val="1900"/>
              </a:spcBef>
              <a:defRPr sz="3200">
                <a:solidFill>
                  <a:srgbClr val="00206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060"/>
                </a:solidFill>
              </a:rPr>
              <a:t>R</a:t>
            </a:r>
          </a:p>
        </p:txBody>
      </p:sp>
      <p:sp>
        <p:nvSpPr>
          <p:cNvPr id="672" name="Shape 672"/>
          <p:cNvSpPr/>
          <p:nvPr/>
        </p:nvSpPr>
        <p:spPr>
          <a:xfrm>
            <a:off x="3505200" y="2438400"/>
            <a:ext cx="1066800" cy="548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>
            <a:lvl1pPr algn="ctr">
              <a:spcBef>
                <a:spcPts val="1900"/>
              </a:spcBef>
              <a:defRPr sz="3200">
                <a:solidFill>
                  <a:srgbClr val="00206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673" name="Shape 673"/>
          <p:cNvSpPr/>
          <p:nvPr/>
        </p:nvSpPr>
        <p:spPr>
          <a:xfrm>
            <a:off x="4648200" y="2438400"/>
            <a:ext cx="1066800" cy="548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>
            <a:lvl1pPr algn="ctr">
              <a:spcBef>
                <a:spcPts val="1900"/>
              </a:spcBef>
              <a:defRPr sz="3200">
                <a:solidFill>
                  <a:srgbClr val="00206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060"/>
                </a:solidFill>
              </a:rPr>
              <a:t>T</a:t>
            </a:r>
          </a:p>
        </p:txBody>
      </p:sp>
      <p:sp>
        <p:nvSpPr>
          <p:cNvPr id="674" name="Shape 674"/>
          <p:cNvSpPr/>
          <p:nvPr/>
        </p:nvSpPr>
        <p:spPr>
          <a:xfrm>
            <a:off x="5715000" y="2438400"/>
            <a:ext cx="1143000" cy="548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>
            <a:lvl1pPr algn="ctr">
              <a:spcBef>
                <a:spcPts val="1900"/>
              </a:spcBef>
              <a:defRPr sz="3200">
                <a:solidFill>
                  <a:srgbClr val="00206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060"/>
                </a:solidFill>
              </a:rPr>
              <a:t>E</a:t>
            </a:r>
          </a:p>
        </p:txBody>
      </p:sp>
      <p:sp>
        <p:nvSpPr>
          <p:cNvPr id="675" name="Shape 675"/>
          <p:cNvSpPr/>
          <p:nvPr/>
        </p:nvSpPr>
        <p:spPr>
          <a:xfrm>
            <a:off x="6858000" y="2438400"/>
            <a:ext cx="1143000" cy="548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>
            <a:lvl1pPr algn="ctr">
              <a:spcBef>
                <a:spcPts val="1900"/>
              </a:spcBef>
              <a:defRPr sz="3200">
                <a:solidFill>
                  <a:srgbClr val="00206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060"/>
                </a:solidFill>
              </a:rPr>
              <a:t>G</a:t>
            </a:r>
          </a:p>
        </p:txBody>
      </p:sp>
      <p:sp>
        <p:nvSpPr>
          <p:cNvPr id="676" name="Shape 676"/>
          <p:cNvSpPr/>
          <p:nvPr/>
        </p:nvSpPr>
        <p:spPr>
          <a:xfrm>
            <a:off x="8001000" y="2438400"/>
            <a:ext cx="1143000" cy="548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>
            <a:lvl1pPr algn="ctr">
              <a:spcBef>
                <a:spcPts val="1900"/>
              </a:spcBef>
              <a:defRPr sz="3200">
                <a:solidFill>
                  <a:srgbClr val="00206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060"/>
                </a:solidFill>
              </a:rPr>
              <a:t>Y</a:t>
            </a:r>
          </a:p>
        </p:txBody>
      </p:sp>
      <p:sp>
        <p:nvSpPr>
          <p:cNvPr id="677" name="Shape 677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1407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 sz="2800">
                <a:solidFill>
                  <a:srgbClr val="FF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0000"/>
                </a:solidFill>
              </a:rPr>
              <a:t>Eight (8) measurable targets for </a:t>
            </a:r>
            <a:r>
              <a:rPr lang="en-US" sz="2800" dirty="0">
                <a:solidFill>
                  <a:srgbClr val="FF0000"/>
                </a:solidFill>
              </a:rPr>
              <a:t>sustainability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678" name="Shape 678"/>
          <p:cNvSpPr/>
          <p:nvPr/>
        </p:nvSpPr>
        <p:spPr>
          <a:xfrm>
            <a:off x="3594100" y="7485063"/>
            <a:ext cx="1066800" cy="847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>
            <a:lvl1pPr>
              <a:spcBef>
                <a:spcPts val="700"/>
              </a:spcBef>
              <a:defRPr sz="12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sz="1200" dirty="0"/>
              <a:t>Be consistent with how we measure success</a:t>
            </a:r>
          </a:p>
        </p:txBody>
      </p:sp>
      <p:pic>
        <p:nvPicPr>
          <p:cNvPr id="681" name="image1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5200" y="4480145"/>
            <a:ext cx="1111179" cy="1871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2" name="image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7240" y="4513795"/>
            <a:ext cx="1127023" cy="1658405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655"/>
          <p:cNvSpPr/>
          <p:nvPr/>
        </p:nvSpPr>
        <p:spPr>
          <a:xfrm>
            <a:off x="76200" y="4090594"/>
            <a:ext cx="1155700" cy="262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6037" tIns="46037" rIns="46037" bIns="46037">
            <a:spAutoFit/>
          </a:bodyPr>
          <a:lstStyle>
            <a:lvl1pPr algn="ctr">
              <a:spcBef>
                <a:spcPts val="700"/>
              </a:spcBef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lang="en-US" sz="1100" dirty="0">
                <a:solidFill>
                  <a:srgbClr val="FF0000"/>
                </a:solidFill>
              </a:rPr>
              <a:t>Sustainability</a:t>
            </a:r>
            <a:endParaRPr sz="1100" dirty="0">
              <a:solidFill>
                <a:srgbClr val="FF0000"/>
              </a:solidFill>
            </a:endParaRPr>
          </a:p>
        </p:txBody>
      </p:sp>
      <p:sp>
        <p:nvSpPr>
          <p:cNvPr id="40" name="Shape 655"/>
          <p:cNvSpPr/>
          <p:nvPr/>
        </p:nvSpPr>
        <p:spPr>
          <a:xfrm>
            <a:off x="1255711" y="4090594"/>
            <a:ext cx="1155700" cy="262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6037" tIns="46037" rIns="46037" bIns="46037">
            <a:spAutoFit/>
          </a:bodyPr>
          <a:lstStyle>
            <a:lvl1pPr algn="ctr">
              <a:spcBef>
                <a:spcPts val="700"/>
              </a:spcBef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lang="en-US" sz="1100" dirty="0">
                <a:solidFill>
                  <a:srgbClr val="FF0000"/>
                </a:solidFill>
              </a:rPr>
              <a:t>Right Skillsets</a:t>
            </a:r>
            <a:endParaRPr sz="1100" dirty="0">
              <a:solidFill>
                <a:srgbClr val="FF0000"/>
              </a:solidFill>
            </a:endParaRPr>
          </a:p>
        </p:txBody>
      </p:sp>
      <p:sp>
        <p:nvSpPr>
          <p:cNvPr id="41" name="Shape 655"/>
          <p:cNvSpPr/>
          <p:nvPr/>
        </p:nvSpPr>
        <p:spPr>
          <a:xfrm>
            <a:off x="2386011" y="4078580"/>
            <a:ext cx="1155700" cy="262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6037" tIns="46037" rIns="46037" bIns="46037">
            <a:spAutoFit/>
          </a:bodyPr>
          <a:lstStyle>
            <a:lvl1pPr algn="ctr">
              <a:spcBef>
                <a:spcPts val="700"/>
              </a:spcBef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lang="en-US" sz="1100" dirty="0">
                <a:solidFill>
                  <a:srgbClr val="FF0000"/>
                </a:solidFill>
              </a:rPr>
              <a:t>Accept quality</a:t>
            </a:r>
            <a:endParaRPr sz="1100" dirty="0">
              <a:solidFill>
                <a:srgbClr val="FF0000"/>
              </a:solidFill>
            </a:endParaRPr>
          </a:p>
        </p:txBody>
      </p:sp>
      <p:sp>
        <p:nvSpPr>
          <p:cNvPr id="42" name="Shape 655"/>
          <p:cNvSpPr/>
          <p:nvPr/>
        </p:nvSpPr>
        <p:spPr>
          <a:xfrm>
            <a:off x="3429001" y="4090594"/>
            <a:ext cx="1155700" cy="262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6037" tIns="46037" rIns="46037" bIns="46037">
            <a:spAutoFit/>
          </a:bodyPr>
          <a:lstStyle>
            <a:lvl1pPr algn="ctr">
              <a:spcBef>
                <a:spcPts val="700"/>
              </a:spcBef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lang="en-US" sz="1100" dirty="0">
                <a:solidFill>
                  <a:srgbClr val="FF0000"/>
                </a:solidFill>
              </a:rPr>
              <a:t>Standards</a:t>
            </a:r>
            <a:endParaRPr sz="1100" dirty="0">
              <a:solidFill>
                <a:srgbClr val="FF0000"/>
              </a:solidFill>
            </a:endParaRPr>
          </a:p>
        </p:txBody>
      </p:sp>
      <p:sp>
        <p:nvSpPr>
          <p:cNvPr id="43" name="Shape 655"/>
          <p:cNvSpPr/>
          <p:nvPr/>
        </p:nvSpPr>
        <p:spPr>
          <a:xfrm>
            <a:off x="4580413" y="4107279"/>
            <a:ext cx="1155700" cy="262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6037" tIns="46037" rIns="46037" bIns="46037">
            <a:spAutoFit/>
          </a:bodyPr>
          <a:lstStyle>
            <a:lvl1pPr algn="ctr">
              <a:spcBef>
                <a:spcPts val="700"/>
              </a:spcBef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lang="en-US" sz="1100" dirty="0">
                <a:solidFill>
                  <a:srgbClr val="FF0000"/>
                </a:solidFill>
              </a:rPr>
              <a:t>One Voice</a:t>
            </a:r>
            <a:endParaRPr sz="1100" dirty="0">
              <a:solidFill>
                <a:srgbClr val="FF0000"/>
              </a:solidFill>
            </a:endParaRPr>
          </a:p>
        </p:txBody>
      </p:sp>
      <p:sp>
        <p:nvSpPr>
          <p:cNvPr id="44" name="Shape 655"/>
          <p:cNvSpPr/>
          <p:nvPr/>
        </p:nvSpPr>
        <p:spPr>
          <a:xfrm>
            <a:off x="5708650" y="4120794"/>
            <a:ext cx="1155700" cy="262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6037" tIns="46037" rIns="46037" bIns="46037">
            <a:spAutoFit/>
          </a:bodyPr>
          <a:lstStyle>
            <a:lvl1pPr algn="ctr">
              <a:spcBef>
                <a:spcPts val="700"/>
              </a:spcBef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lang="en-US" sz="1100" dirty="0">
                <a:solidFill>
                  <a:srgbClr val="FF0000"/>
                </a:solidFill>
              </a:rPr>
              <a:t>Right Measure</a:t>
            </a:r>
            <a:endParaRPr sz="1100" dirty="0">
              <a:solidFill>
                <a:srgbClr val="FF0000"/>
              </a:solidFill>
            </a:endParaRPr>
          </a:p>
        </p:txBody>
      </p:sp>
      <p:sp>
        <p:nvSpPr>
          <p:cNvPr id="45" name="Shape 655"/>
          <p:cNvSpPr/>
          <p:nvPr/>
        </p:nvSpPr>
        <p:spPr>
          <a:xfrm>
            <a:off x="6880319" y="4132679"/>
            <a:ext cx="1155700" cy="262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6037" tIns="46037" rIns="46037" bIns="46037">
            <a:spAutoFit/>
          </a:bodyPr>
          <a:lstStyle>
            <a:lvl1pPr algn="ctr">
              <a:spcBef>
                <a:spcPts val="700"/>
              </a:spcBef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lang="en-US" sz="1100" dirty="0">
                <a:solidFill>
                  <a:srgbClr val="FF0000"/>
                </a:solidFill>
              </a:rPr>
              <a:t>Right Focus</a:t>
            </a:r>
            <a:endParaRPr sz="11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" y="4505381"/>
            <a:ext cx="1178169" cy="1708776"/>
          </a:xfrm>
          <a:prstGeom prst="rect">
            <a:avLst/>
          </a:prstGeom>
        </p:spPr>
      </p:pic>
      <p:sp>
        <p:nvSpPr>
          <p:cNvPr id="46" name="Shape 655"/>
          <p:cNvSpPr/>
          <p:nvPr/>
        </p:nvSpPr>
        <p:spPr>
          <a:xfrm>
            <a:off x="7936865" y="4049804"/>
            <a:ext cx="1155700" cy="431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6037" tIns="46037" rIns="46037" bIns="46037">
            <a:spAutoFit/>
          </a:bodyPr>
          <a:lstStyle>
            <a:lvl1pPr algn="ctr">
              <a:spcBef>
                <a:spcPts val="700"/>
              </a:spcBef>
              <a:defRPr sz="1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lang="en-US" sz="1100" dirty="0">
                <a:solidFill>
                  <a:srgbClr val="FF0000"/>
                </a:solidFill>
              </a:rPr>
              <a:t>Eco-Friendly communities</a:t>
            </a:r>
            <a:endParaRPr sz="11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427" y="4516118"/>
            <a:ext cx="1092611" cy="1653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566" y="4502445"/>
            <a:ext cx="1067083" cy="1656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4536" y="4495800"/>
            <a:ext cx="1078863" cy="1689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8940" y="4505148"/>
            <a:ext cx="1103972" cy="16924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62912" y="4513727"/>
            <a:ext cx="1042060" cy="1671989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64131" y="4830133"/>
            <a:ext cx="816738" cy="880454"/>
          </a:xfrm>
          <a:prstGeom prst="rect">
            <a:avLst/>
          </a:prstGeom>
        </p:spPr>
      </p:pic>
      <p:sp>
        <p:nvSpPr>
          <p:cNvPr id="685" name="Shape 68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>
            <a:spLocks noGrp="1"/>
          </p:cNvSpPr>
          <p:nvPr>
            <p:ph type="title"/>
          </p:nvPr>
        </p:nvSpPr>
        <p:spPr>
          <a:xfrm>
            <a:off x="225425" y="228600"/>
            <a:ext cx="8686800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200">
                <a:solidFill>
                  <a:srgbClr val="00206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060"/>
                </a:solidFill>
                <a:latin typeface="AcmeFont" pitchFamily="2" charset="0"/>
              </a:rPr>
              <a:t>Conclusion</a:t>
            </a:r>
          </a:p>
        </p:txBody>
      </p:sp>
      <p:sp>
        <p:nvSpPr>
          <p:cNvPr id="688" name="Shape 688"/>
          <p:cNvSpPr>
            <a:spLocks noGrp="1"/>
          </p:cNvSpPr>
          <p:nvPr>
            <p:ph type="body" idx="1"/>
          </p:nvPr>
        </p:nvSpPr>
        <p:spPr>
          <a:xfrm>
            <a:off x="1444831" y="1163936"/>
            <a:ext cx="6937169" cy="3337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17219">
              <a:spcBef>
                <a:spcPts val="600"/>
              </a:spcBef>
              <a:buSzTx/>
              <a:buNone/>
              <a:defRPr sz="2159" b="1">
                <a:solidFill>
                  <a:srgbClr val="203864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6600" b="1" dirty="0">
                <a:solidFill>
                  <a:srgbClr val="203864"/>
                </a:solidFill>
              </a:rPr>
              <a:t>Building Sustainable Cities </a:t>
            </a:r>
            <a:r>
              <a:rPr sz="6600" b="1" dirty="0">
                <a:solidFill>
                  <a:srgbClr val="203864"/>
                </a:solidFill>
              </a:rPr>
              <a:t>starts with</a:t>
            </a:r>
          </a:p>
        </p:txBody>
      </p:sp>
      <p:sp>
        <p:nvSpPr>
          <p:cNvPr id="689" name="Shape 689"/>
          <p:cNvSpPr>
            <a:spLocks noGrp="1"/>
          </p:cNvSpPr>
          <p:nvPr>
            <p:ph type="sldNum" sz="quarter" idx="2"/>
          </p:nvPr>
        </p:nvSpPr>
        <p:spPr>
          <a:xfrm>
            <a:off x="8382000" y="6370207"/>
            <a:ext cx="685800" cy="2135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900"/>
              <a:t>9</a:t>
            </a:fld>
            <a:endParaRPr sz="900" dirty="0"/>
          </a:p>
        </p:txBody>
      </p:sp>
      <p:sp>
        <p:nvSpPr>
          <p:cNvPr id="691" name="Shape 691"/>
          <p:cNvSpPr/>
          <p:nvPr/>
        </p:nvSpPr>
        <p:spPr>
          <a:xfrm>
            <a:off x="0" y="5003491"/>
            <a:ext cx="9067799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>
              <a:defRPr sz="1800"/>
            </a:pPr>
            <a:r>
              <a:rPr sz="6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</a:t>
            </a:r>
            <a:r>
              <a:rPr sz="6000" dirty="0">
                <a:solidFill>
                  <a:srgbClr val="FF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6000" dirty="0">
                <a:solidFill>
                  <a:schemeClr val="tx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and</a:t>
            </a:r>
            <a:r>
              <a:rPr lang="en-US" sz="6000" dirty="0">
                <a:solidFill>
                  <a:srgbClr val="FF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How </a:t>
            </a:r>
            <a:r>
              <a:rPr lang="en-US" sz="6000" dirty="0">
                <a:solidFill>
                  <a:schemeClr val="tx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we</a:t>
            </a:r>
            <a:r>
              <a:rPr lang="en-US" sz="6000" dirty="0">
                <a:solidFill>
                  <a:srgbClr val="FF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T</a:t>
            </a:r>
            <a:r>
              <a:rPr sz="6000" dirty="0">
                <a:solidFill>
                  <a:srgbClr val="FF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hink</a:t>
            </a:r>
            <a:r>
              <a:rPr lang="en-US" sz="6000" dirty="0">
                <a:solidFill>
                  <a:srgbClr val="FF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!</a:t>
            </a:r>
            <a:endParaRPr sz="6000" dirty="0">
              <a:solidFill>
                <a:srgbClr val="FF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449</TotalTime>
  <Words>397</Words>
  <Application>Microsoft Macintosh PowerPoint</Application>
  <PresentationFormat>On-screen Show (4:3)</PresentationFormat>
  <Paragraphs>101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AcmeFont</vt:lpstr>
      <vt:lpstr>Arial Bold</vt:lpstr>
      <vt:lpstr>Arial Rounded MT Bold</vt:lpstr>
      <vt:lpstr>Avenir Roman</vt:lpstr>
      <vt:lpstr>Calibri</vt:lpstr>
      <vt:lpstr>Calibri Light</vt:lpstr>
      <vt:lpstr>Candles</vt:lpstr>
      <vt:lpstr>Century Gothic</vt:lpstr>
      <vt:lpstr>Gill Sans MT</vt:lpstr>
      <vt:lpstr>Helvetica</vt:lpstr>
      <vt:lpstr>Minion-Regular</vt:lpstr>
      <vt:lpstr>Times New Roman</vt:lpstr>
      <vt:lpstr>Times New Roman Bold</vt:lpstr>
      <vt:lpstr>Wingdings</vt:lpstr>
      <vt:lpstr>Wingdings 3</vt:lpstr>
      <vt:lpstr>Arial</vt:lpstr>
      <vt:lpstr>Default</vt:lpstr>
      <vt:lpstr>Gallery</vt:lpstr>
      <vt:lpstr>Sustainable Development</vt:lpstr>
      <vt:lpstr>PowerPoint Presentation</vt:lpstr>
      <vt:lpstr>Resonates with other calls…</vt:lpstr>
      <vt:lpstr>PowerPoint Presentation</vt:lpstr>
      <vt:lpstr>Reforming Human Capital</vt:lpstr>
      <vt:lpstr>Knowledge &amp; Skills to energize Sustainable Cities</vt:lpstr>
      <vt:lpstr>Guiding Principles &amp; Policies</vt:lpstr>
      <vt:lpstr>Strategy for building Sustainable Cities</vt:lpstr>
      <vt:lpstr>Conclusion</vt:lpstr>
      <vt:lpstr>References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Sustainable Cities</dc:title>
  <dc:creator>Fritzroy Wilkin</dc:creator>
  <cp:lastModifiedBy>F Wilkin</cp:lastModifiedBy>
  <cp:revision>62</cp:revision>
  <dcterms:modified xsi:type="dcterms:W3CDTF">2017-06-02T15:41:42Z</dcterms:modified>
</cp:coreProperties>
</file>